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  <p:sldMasterId id="2147483745" r:id="rId2"/>
    <p:sldMasterId id="2147483749" r:id="rId3"/>
    <p:sldMasterId id="2147483753" r:id="rId4"/>
    <p:sldMasterId id="2147483758" r:id="rId5"/>
  </p:sldMasterIdLst>
  <p:notesMasterIdLst>
    <p:notesMasterId r:id="rId28"/>
  </p:notesMasterIdLst>
  <p:handoutMasterIdLst>
    <p:handoutMasterId r:id="rId29"/>
  </p:handoutMasterIdLst>
  <p:sldIdLst>
    <p:sldId id="263" r:id="rId6"/>
    <p:sldId id="448" r:id="rId7"/>
    <p:sldId id="360" r:id="rId8"/>
    <p:sldId id="423" r:id="rId9"/>
    <p:sldId id="443" r:id="rId10"/>
    <p:sldId id="301" r:id="rId11"/>
    <p:sldId id="318" r:id="rId12"/>
    <p:sldId id="305" r:id="rId13"/>
    <p:sldId id="299" r:id="rId14"/>
    <p:sldId id="300" r:id="rId15"/>
    <p:sldId id="307" r:id="rId16"/>
    <p:sldId id="282" r:id="rId17"/>
    <p:sldId id="271" r:id="rId18"/>
    <p:sldId id="303" r:id="rId19"/>
    <p:sldId id="451" r:id="rId20"/>
    <p:sldId id="298" r:id="rId21"/>
    <p:sldId id="449" r:id="rId22"/>
    <p:sldId id="450" r:id="rId23"/>
    <p:sldId id="297" r:id="rId24"/>
    <p:sldId id="265" r:id="rId25"/>
    <p:sldId id="441" r:id="rId26"/>
    <p:sldId id="442" r:id="rId27"/>
  </p:sldIdLst>
  <p:sldSz cx="9906000" cy="6858000" type="A4"/>
  <p:notesSz cx="7102475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5D1E"/>
    <a:srgbClr val="004AC2"/>
    <a:srgbClr val="88C440"/>
    <a:srgbClr val="0066FF"/>
    <a:srgbClr val="0000FF"/>
    <a:srgbClr val="000000"/>
    <a:srgbClr val="4B87FF"/>
    <a:srgbClr val="578FFF"/>
    <a:srgbClr val="6699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8" autoAdjust="0"/>
    <p:restoredTop sz="94626" autoAdjust="0"/>
  </p:normalViewPr>
  <p:slideViewPr>
    <p:cSldViewPr showGuides="1">
      <p:cViewPr varScale="1">
        <p:scale>
          <a:sx n="110" d="100"/>
          <a:sy n="110" d="100"/>
        </p:scale>
        <p:origin x="114" y="156"/>
      </p:cViewPr>
      <p:guideLst>
        <p:guide orient="horz" pos="845"/>
        <p:guide pos="312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85" d="100"/>
          <a:sy n="85" d="100"/>
        </p:scale>
        <p:origin x="-3834" y="-96"/>
      </p:cViewPr>
      <p:guideLst>
        <p:guide orient="horz" pos="3224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presProps" Target="presProps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73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3092" y="0"/>
            <a:ext cx="307773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106"/>
            <a:ext cx="307773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6" tIns="49533" rIns="99066" bIns="49533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3092" y="9721106"/>
            <a:ext cx="307773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6" tIns="49533" rIns="99066" bIns="49533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5EAE1ECA-CBF0-4955-A79B-BA4B1C7E93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2891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73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4736" y="0"/>
            <a:ext cx="307773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81050" y="768350"/>
            <a:ext cx="554037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997" y="4861441"/>
            <a:ext cx="5208482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6" tIns="49533" rIns="99066" bIns="4953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Muokkaa tekstin perustyylejä napsauttamalla</a:t>
            </a:r>
          </a:p>
          <a:p>
            <a:pPr lvl="1"/>
            <a:r>
              <a:rPr lang="en-US" noProof="0"/>
              <a:t>toinen taso</a:t>
            </a:r>
          </a:p>
          <a:p>
            <a:pPr lvl="2"/>
            <a:r>
              <a:rPr lang="en-US" noProof="0"/>
              <a:t>kolmas taso</a:t>
            </a:r>
          </a:p>
          <a:p>
            <a:pPr lvl="3"/>
            <a:r>
              <a:rPr lang="en-US" noProof="0"/>
              <a:t>neljäs taso</a:t>
            </a:r>
          </a:p>
          <a:p>
            <a:pPr lvl="4"/>
            <a:r>
              <a:rPr lang="en-US" noProof="0"/>
              <a:t>viides taso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882"/>
            <a:ext cx="307773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6" tIns="49533" rIns="99066" bIns="49533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4736" y="9722882"/>
            <a:ext cx="307773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66" tIns="49533" rIns="99066" bIns="49533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61B9F576-D11F-4ACC-B201-4E8E3A0AB7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3939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9" name="Google Shape;3599;geebba9c73d_3_3226:notes"/>
          <p:cNvSpPr txBox="1">
            <a:spLocks noGrp="1"/>
          </p:cNvSpPr>
          <p:nvPr>
            <p:ph type="body" idx="1"/>
          </p:nvPr>
        </p:nvSpPr>
        <p:spPr>
          <a:xfrm>
            <a:off x="946997" y="4861441"/>
            <a:ext cx="5208482" cy="4605576"/>
          </a:xfrm>
          <a:prstGeom prst="rect">
            <a:avLst/>
          </a:prstGeom>
        </p:spPr>
        <p:txBody>
          <a:bodyPr spcFirstLastPara="1" wrap="square" lIns="99050" tIns="49511" rIns="99050" bIns="49511" anchor="t" anchorCtr="0">
            <a:noAutofit/>
          </a:bodyPr>
          <a:lstStyle/>
          <a:p>
            <a:pPr>
              <a:spcBef>
                <a:spcPts val="390"/>
              </a:spcBef>
              <a:spcAft>
                <a:spcPts val="0"/>
              </a:spcAft>
            </a:pPr>
            <a:endParaRPr/>
          </a:p>
        </p:txBody>
      </p:sp>
      <p:sp>
        <p:nvSpPr>
          <p:cNvPr id="3600" name="Google Shape;3600;geebba9c73d_3_32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781050" y="768350"/>
            <a:ext cx="554037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gea73a0b9d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81050" y="768350"/>
            <a:ext cx="554037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3" name="Google Shape;383;gea73a0b9d1_0_0:notes"/>
          <p:cNvSpPr txBox="1">
            <a:spLocks noGrp="1"/>
          </p:cNvSpPr>
          <p:nvPr>
            <p:ph type="body" idx="1"/>
          </p:nvPr>
        </p:nvSpPr>
        <p:spPr>
          <a:xfrm>
            <a:off x="946997" y="4861441"/>
            <a:ext cx="5208482" cy="4605576"/>
          </a:xfrm>
          <a:prstGeom prst="rect">
            <a:avLst/>
          </a:prstGeom>
        </p:spPr>
        <p:txBody>
          <a:bodyPr spcFirstLastPara="1" wrap="square" lIns="99050" tIns="49511" rIns="99050" bIns="49511" anchor="t" anchorCtr="0">
            <a:noAutofit/>
          </a:bodyPr>
          <a:lstStyle/>
          <a:p>
            <a:pPr>
              <a:spcBef>
                <a:spcPts val="390"/>
              </a:spcBef>
              <a:spcAft>
                <a:spcPts val="0"/>
              </a:spcAft>
            </a:pPr>
            <a:r>
              <a:rPr lang="fi-FI"/>
              <a:t>First the large-scale energy system, then the building stuff.</a:t>
            </a:r>
            <a:endParaRPr/>
          </a:p>
          <a:p>
            <a:pPr>
              <a:spcBef>
                <a:spcPts val="390"/>
              </a:spcBef>
              <a:spcAft>
                <a:spcPts val="0"/>
              </a:spcAft>
            </a:pPr>
            <a:r>
              <a:rPr lang="fi-FI"/>
              <a:t>Lumped-capacitance thermal model of an “average building”.</a:t>
            </a:r>
            <a:endParaRPr/>
          </a:p>
          <a:p>
            <a:pPr>
              <a:spcBef>
                <a:spcPts val="390"/>
              </a:spcBef>
              <a:spcAft>
                <a:spcPts val="0"/>
              </a:spcAft>
            </a:pPr>
            <a:r>
              <a:rPr lang="fi-FI"/>
              <a:t>Building divided into a limited number of temperature nodes depicting the average temperature in different parts of the building.</a:t>
            </a:r>
            <a:endParaRPr/>
          </a:p>
          <a:p>
            <a:pPr>
              <a:spcBef>
                <a:spcPts val="390"/>
              </a:spcBef>
              <a:spcAft>
                <a:spcPts val="0"/>
              </a:spcAft>
            </a:pPr>
            <a:r>
              <a:rPr lang="fi-FI"/>
              <a:t>Subject to external conditions like DHW demand, ambient temperatures, and internal/solar gains.</a:t>
            </a:r>
            <a:endParaRPr/>
          </a:p>
          <a:p>
            <a:pPr>
              <a:spcBef>
                <a:spcPts val="390"/>
              </a:spcBef>
              <a:spcAft>
                <a:spcPts val="0"/>
              </a:spcAft>
            </a:pPr>
            <a:r>
              <a:rPr lang="fi-FI"/>
              <a:t>Heating systems convert electricity into heat for the interior air node.</a:t>
            </a:r>
            <a:endParaRPr/>
          </a:p>
        </p:txBody>
      </p:sp>
      <p:sp>
        <p:nvSpPr>
          <p:cNvPr id="384" name="Google Shape;384;gea73a0b9d1_0_0:notes"/>
          <p:cNvSpPr txBox="1">
            <a:spLocks noGrp="1"/>
          </p:cNvSpPr>
          <p:nvPr>
            <p:ph type="sldNum" idx="12"/>
          </p:nvPr>
        </p:nvSpPr>
        <p:spPr>
          <a:xfrm>
            <a:off x="4024736" y="9722882"/>
            <a:ext cx="3077739" cy="511731"/>
          </a:xfrm>
          <a:prstGeom prst="rect">
            <a:avLst/>
          </a:prstGeom>
        </p:spPr>
        <p:txBody>
          <a:bodyPr spcFirstLastPara="1" wrap="square" lIns="99050" tIns="49511" rIns="99050" bIns="49511" anchor="b" anchorCtr="0">
            <a:noAutofit/>
          </a:bodyPr>
          <a:lstStyle/>
          <a:p>
            <a:pPr defTabSz="990661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fld id="{00000000-1234-1234-1234-123412341234}" type="slidenum">
              <a:rPr lang="fi-FI" sz="15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pPr defTabSz="99066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t>13</a:t>
            </a:fld>
            <a:endParaRPr sz="15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4" name="Google Shape;3754;ge912906269_1_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81050" y="768350"/>
            <a:ext cx="554037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55" name="Google Shape;3755;ge912906269_1_230:notes"/>
          <p:cNvSpPr txBox="1">
            <a:spLocks noGrp="1"/>
          </p:cNvSpPr>
          <p:nvPr>
            <p:ph type="body" idx="1"/>
          </p:nvPr>
        </p:nvSpPr>
        <p:spPr>
          <a:xfrm>
            <a:off x="946997" y="4861441"/>
            <a:ext cx="5208482" cy="4605576"/>
          </a:xfrm>
          <a:prstGeom prst="rect">
            <a:avLst/>
          </a:prstGeom>
        </p:spPr>
        <p:txBody>
          <a:bodyPr spcFirstLastPara="1" wrap="square" lIns="99050" tIns="49511" rIns="99050" bIns="49511" anchor="t" anchorCtr="0">
            <a:noAutofit/>
          </a:bodyPr>
          <a:lstStyle/>
          <a:p>
            <a:pPr>
              <a:spcBef>
                <a:spcPts val="390"/>
              </a:spcBef>
              <a:spcAft>
                <a:spcPts val="0"/>
              </a:spcAft>
            </a:pPr>
            <a:endParaRPr/>
          </a:p>
        </p:txBody>
      </p:sp>
      <p:sp>
        <p:nvSpPr>
          <p:cNvPr id="3756" name="Google Shape;3756;ge912906269_1_230:notes"/>
          <p:cNvSpPr txBox="1">
            <a:spLocks noGrp="1"/>
          </p:cNvSpPr>
          <p:nvPr>
            <p:ph type="sldNum" idx="12"/>
          </p:nvPr>
        </p:nvSpPr>
        <p:spPr>
          <a:xfrm>
            <a:off x="4024736" y="9722882"/>
            <a:ext cx="3077739" cy="511731"/>
          </a:xfrm>
          <a:prstGeom prst="rect">
            <a:avLst/>
          </a:prstGeom>
        </p:spPr>
        <p:txBody>
          <a:bodyPr spcFirstLastPara="1" wrap="square" lIns="99050" tIns="49511" rIns="99050" bIns="49511" anchor="b" anchorCtr="0">
            <a:noAutofit/>
          </a:bodyPr>
          <a:lstStyle/>
          <a:p>
            <a:pPr defTabSz="990661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fld id="{00000000-1234-1234-1234-123412341234}" type="slidenum">
              <a:rPr lang="fi-FI" sz="15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pPr defTabSz="99066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t>16</a:t>
            </a:fld>
            <a:endParaRPr sz="15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3" name="Google Shape;3763;gea73a0b726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4" name="Google Shape;3764;gea73a0b726_0_40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5" name="Google Shape;3765;gea73a0b726_0_40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fi-FI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17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1" name="Google Shape;3771;gea73a0b72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2" name="Google Shape;3772;gea73a0b726_0_49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3" name="Google Shape;3773;gea73a0b726_0_49:notes"/>
          <p:cNvSpPr txBox="1">
            <a:spLocks noGrp="1"/>
          </p:cNvSpPr>
          <p:nvPr>
            <p:ph type="sldNum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fi-FI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18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2" name="Google Shape;3732;gea73a0b726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81050" y="768350"/>
            <a:ext cx="5540375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33" name="Google Shape;3733;gea73a0b726_0_68:notes"/>
          <p:cNvSpPr txBox="1">
            <a:spLocks noGrp="1"/>
          </p:cNvSpPr>
          <p:nvPr>
            <p:ph type="body" idx="1"/>
          </p:nvPr>
        </p:nvSpPr>
        <p:spPr>
          <a:xfrm>
            <a:off x="946997" y="4861441"/>
            <a:ext cx="5208482" cy="4605576"/>
          </a:xfrm>
          <a:prstGeom prst="rect">
            <a:avLst/>
          </a:prstGeom>
        </p:spPr>
        <p:txBody>
          <a:bodyPr spcFirstLastPara="1" wrap="square" lIns="99050" tIns="49511" rIns="99050" bIns="49511" anchor="t" anchorCtr="0">
            <a:noAutofit/>
          </a:bodyPr>
          <a:lstStyle/>
          <a:p>
            <a:pPr>
              <a:spcBef>
                <a:spcPts val="390"/>
              </a:spcBef>
              <a:spcAft>
                <a:spcPts val="0"/>
              </a:spcAft>
            </a:pPr>
            <a:endParaRPr/>
          </a:p>
        </p:txBody>
      </p:sp>
      <p:sp>
        <p:nvSpPr>
          <p:cNvPr id="3734" name="Google Shape;3734;gea73a0b726_0_68:notes"/>
          <p:cNvSpPr txBox="1">
            <a:spLocks noGrp="1"/>
          </p:cNvSpPr>
          <p:nvPr>
            <p:ph type="sldNum" idx="12"/>
          </p:nvPr>
        </p:nvSpPr>
        <p:spPr>
          <a:xfrm>
            <a:off x="4024736" y="9722882"/>
            <a:ext cx="3077739" cy="511731"/>
          </a:xfrm>
          <a:prstGeom prst="rect">
            <a:avLst/>
          </a:prstGeom>
        </p:spPr>
        <p:txBody>
          <a:bodyPr spcFirstLastPara="1" wrap="square" lIns="99050" tIns="49511" rIns="99050" bIns="49511" anchor="b" anchorCtr="0">
            <a:noAutofit/>
          </a:bodyPr>
          <a:lstStyle/>
          <a:p>
            <a:pPr defTabSz="990661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fld id="{00000000-1234-1234-1234-123412341234}" type="slidenum">
              <a:rPr lang="fi-FI" sz="1500" kern="0">
                <a:solidFill>
                  <a:srgbClr val="000000"/>
                </a:solidFill>
                <a:latin typeface="Arial"/>
                <a:cs typeface="Arial"/>
                <a:sym typeface="Arial"/>
              </a:rPr>
              <a:pPr defTabSz="990661"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defRPr/>
              </a:pPr>
              <a:t>19</a:t>
            </a:fld>
            <a:endParaRPr sz="15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>
          <a:gsLst>
            <a:gs pos="0">
              <a:srgbClr val="88C440"/>
            </a:gs>
            <a:gs pos="82000">
              <a:schemeClr val="bg1"/>
            </a:gs>
            <a:gs pos="47000">
              <a:schemeClr val="bg1"/>
            </a:gs>
          </a:gsLst>
          <a:lin ang="17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2" name="Rectangle 36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3656856" y="2276475"/>
            <a:ext cx="6191994" cy="1440557"/>
          </a:xfrm>
        </p:spPr>
        <p:txBody>
          <a:bodyPr anchor="b"/>
          <a:lstStyle>
            <a:lvl1pPr algn="l">
              <a:defRPr sz="2800">
                <a:solidFill>
                  <a:srgbClr val="004AC2"/>
                </a:solidFill>
              </a:defRPr>
            </a:lvl1pPr>
          </a:lstStyle>
          <a:p>
            <a:r>
              <a:rPr lang="en-US" noProof="0" dirty="0"/>
              <a:t>Title</a:t>
            </a:r>
            <a:endParaRPr lang="fi-FI" noProof="0" dirty="0"/>
          </a:p>
        </p:txBody>
      </p:sp>
      <p:sp>
        <p:nvSpPr>
          <p:cNvPr id="4133" name="Rectangle 37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3656856" y="4005064"/>
            <a:ext cx="5833566" cy="1015652"/>
          </a:xfrm>
        </p:spPr>
        <p:txBody>
          <a:bodyPr/>
          <a:lstStyle>
            <a:lvl1pPr marL="0" indent="0">
              <a:buFont typeface="Wingdings" pitchFamily="2" charset="2"/>
              <a:buNone/>
              <a:defRPr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noProof="0" dirty="0"/>
              <a:t>Author</a:t>
            </a:r>
            <a:endParaRPr lang="fi-FI" noProof="0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145424"/>
            <a:ext cx="4016896" cy="1525798"/>
          </a:xfrm>
          <a:prstGeom prst="rect">
            <a:avLst/>
          </a:prstGeom>
        </p:spPr>
      </p:pic>
      <p:grpSp>
        <p:nvGrpSpPr>
          <p:cNvPr id="4213" name="Group 4212"/>
          <p:cNvGrpSpPr/>
          <p:nvPr userDrawn="1"/>
        </p:nvGrpSpPr>
        <p:grpSpPr>
          <a:xfrm>
            <a:off x="71439" y="2349485"/>
            <a:ext cx="3009354" cy="4324366"/>
            <a:chOff x="71439" y="2349485"/>
            <a:chExt cx="3009354" cy="4324366"/>
          </a:xfrm>
        </p:grpSpPr>
        <p:sp>
          <p:nvSpPr>
            <p:cNvPr id="4174" name="Freeform 71"/>
            <p:cNvSpPr>
              <a:spLocks noEditPoints="1"/>
            </p:cNvSpPr>
            <p:nvPr userDrawn="1"/>
          </p:nvSpPr>
          <p:spPr bwMode="auto">
            <a:xfrm>
              <a:off x="823075" y="2994346"/>
              <a:ext cx="269746" cy="334373"/>
            </a:xfrm>
            <a:custGeom>
              <a:avLst/>
              <a:gdLst>
                <a:gd name="T0" fmla="*/ 44 w 192"/>
                <a:gd name="T1" fmla="*/ 33 h 238"/>
                <a:gd name="T2" fmla="*/ 27 w 192"/>
                <a:gd name="T3" fmla="*/ 46 h 238"/>
                <a:gd name="T4" fmla="*/ 0 w 192"/>
                <a:gd name="T5" fmla="*/ 13 h 238"/>
                <a:gd name="T6" fmla="*/ 18 w 192"/>
                <a:gd name="T7" fmla="*/ 0 h 238"/>
                <a:gd name="T8" fmla="*/ 44 w 192"/>
                <a:gd name="T9" fmla="*/ 33 h 238"/>
                <a:gd name="T10" fmla="*/ 84 w 192"/>
                <a:gd name="T11" fmla="*/ 84 h 238"/>
                <a:gd name="T12" fmla="*/ 67 w 192"/>
                <a:gd name="T13" fmla="*/ 97 h 238"/>
                <a:gd name="T14" fmla="*/ 40 w 192"/>
                <a:gd name="T15" fmla="*/ 64 h 238"/>
                <a:gd name="T16" fmla="*/ 56 w 192"/>
                <a:gd name="T17" fmla="*/ 51 h 238"/>
                <a:gd name="T18" fmla="*/ 84 w 192"/>
                <a:gd name="T19" fmla="*/ 84 h 238"/>
                <a:gd name="T20" fmla="*/ 123 w 192"/>
                <a:gd name="T21" fmla="*/ 135 h 238"/>
                <a:gd name="T22" fmla="*/ 105 w 192"/>
                <a:gd name="T23" fmla="*/ 148 h 238"/>
                <a:gd name="T24" fmla="*/ 80 w 192"/>
                <a:gd name="T25" fmla="*/ 115 h 238"/>
                <a:gd name="T26" fmla="*/ 96 w 192"/>
                <a:gd name="T27" fmla="*/ 102 h 238"/>
                <a:gd name="T28" fmla="*/ 123 w 192"/>
                <a:gd name="T29" fmla="*/ 135 h 238"/>
                <a:gd name="T30" fmla="*/ 161 w 192"/>
                <a:gd name="T31" fmla="*/ 186 h 238"/>
                <a:gd name="T32" fmla="*/ 145 w 192"/>
                <a:gd name="T33" fmla="*/ 198 h 238"/>
                <a:gd name="T34" fmla="*/ 120 w 192"/>
                <a:gd name="T35" fmla="*/ 166 h 238"/>
                <a:gd name="T36" fmla="*/ 136 w 192"/>
                <a:gd name="T37" fmla="*/ 153 h 238"/>
                <a:gd name="T38" fmla="*/ 161 w 192"/>
                <a:gd name="T39" fmla="*/ 186 h 238"/>
                <a:gd name="T40" fmla="*/ 176 w 192"/>
                <a:gd name="T41" fmla="*/ 238 h 238"/>
                <a:gd name="T42" fmla="*/ 158 w 192"/>
                <a:gd name="T43" fmla="*/ 217 h 238"/>
                <a:gd name="T44" fmla="*/ 176 w 192"/>
                <a:gd name="T45" fmla="*/ 204 h 238"/>
                <a:gd name="T46" fmla="*/ 192 w 192"/>
                <a:gd name="T47" fmla="*/ 226 h 238"/>
                <a:gd name="T48" fmla="*/ 176 w 192"/>
                <a:gd name="T49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2" h="238">
                  <a:moveTo>
                    <a:pt x="44" y="33"/>
                  </a:moveTo>
                  <a:lnTo>
                    <a:pt x="27" y="46"/>
                  </a:lnTo>
                  <a:lnTo>
                    <a:pt x="0" y="13"/>
                  </a:lnTo>
                  <a:lnTo>
                    <a:pt x="18" y="0"/>
                  </a:lnTo>
                  <a:lnTo>
                    <a:pt x="44" y="33"/>
                  </a:lnTo>
                  <a:close/>
                  <a:moveTo>
                    <a:pt x="84" y="84"/>
                  </a:moveTo>
                  <a:lnTo>
                    <a:pt x="67" y="97"/>
                  </a:lnTo>
                  <a:lnTo>
                    <a:pt x="40" y="64"/>
                  </a:lnTo>
                  <a:lnTo>
                    <a:pt x="56" y="51"/>
                  </a:lnTo>
                  <a:lnTo>
                    <a:pt x="84" y="84"/>
                  </a:lnTo>
                  <a:close/>
                  <a:moveTo>
                    <a:pt x="123" y="135"/>
                  </a:moveTo>
                  <a:lnTo>
                    <a:pt x="105" y="148"/>
                  </a:lnTo>
                  <a:lnTo>
                    <a:pt x="80" y="115"/>
                  </a:lnTo>
                  <a:lnTo>
                    <a:pt x="96" y="102"/>
                  </a:lnTo>
                  <a:lnTo>
                    <a:pt x="123" y="135"/>
                  </a:lnTo>
                  <a:close/>
                  <a:moveTo>
                    <a:pt x="161" y="186"/>
                  </a:moveTo>
                  <a:lnTo>
                    <a:pt x="145" y="198"/>
                  </a:lnTo>
                  <a:lnTo>
                    <a:pt x="120" y="166"/>
                  </a:lnTo>
                  <a:lnTo>
                    <a:pt x="136" y="153"/>
                  </a:lnTo>
                  <a:lnTo>
                    <a:pt x="161" y="186"/>
                  </a:lnTo>
                  <a:close/>
                  <a:moveTo>
                    <a:pt x="176" y="238"/>
                  </a:moveTo>
                  <a:lnTo>
                    <a:pt x="158" y="217"/>
                  </a:lnTo>
                  <a:lnTo>
                    <a:pt x="176" y="204"/>
                  </a:lnTo>
                  <a:lnTo>
                    <a:pt x="192" y="226"/>
                  </a:lnTo>
                  <a:lnTo>
                    <a:pt x="176" y="23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5" name="Freeform 72"/>
            <p:cNvSpPr>
              <a:spLocks noEditPoints="1"/>
            </p:cNvSpPr>
            <p:nvPr userDrawn="1"/>
          </p:nvSpPr>
          <p:spPr bwMode="auto">
            <a:xfrm>
              <a:off x="591262" y="3931433"/>
              <a:ext cx="512799" cy="606929"/>
            </a:xfrm>
            <a:custGeom>
              <a:avLst/>
              <a:gdLst>
                <a:gd name="T0" fmla="*/ 27 w 365"/>
                <a:gd name="T1" fmla="*/ 385 h 432"/>
                <a:gd name="T2" fmla="*/ 44 w 365"/>
                <a:gd name="T3" fmla="*/ 398 h 432"/>
                <a:gd name="T4" fmla="*/ 16 w 365"/>
                <a:gd name="T5" fmla="*/ 432 h 432"/>
                <a:gd name="T6" fmla="*/ 0 w 365"/>
                <a:gd name="T7" fmla="*/ 418 h 432"/>
                <a:gd name="T8" fmla="*/ 27 w 365"/>
                <a:gd name="T9" fmla="*/ 385 h 432"/>
                <a:gd name="T10" fmla="*/ 69 w 365"/>
                <a:gd name="T11" fmla="*/ 336 h 432"/>
                <a:gd name="T12" fmla="*/ 85 w 365"/>
                <a:gd name="T13" fmla="*/ 349 h 432"/>
                <a:gd name="T14" fmla="*/ 58 w 365"/>
                <a:gd name="T15" fmla="*/ 381 h 432"/>
                <a:gd name="T16" fmla="*/ 42 w 365"/>
                <a:gd name="T17" fmla="*/ 369 h 432"/>
                <a:gd name="T18" fmla="*/ 69 w 365"/>
                <a:gd name="T19" fmla="*/ 336 h 432"/>
                <a:gd name="T20" fmla="*/ 111 w 365"/>
                <a:gd name="T21" fmla="*/ 287 h 432"/>
                <a:gd name="T22" fmla="*/ 127 w 365"/>
                <a:gd name="T23" fmla="*/ 300 h 432"/>
                <a:gd name="T24" fmla="*/ 100 w 365"/>
                <a:gd name="T25" fmla="*/ 332 h 432"/>
                <a:gd name="T26" fmla="*/ 83 w 365"/>
                <a:gd name="T27" fmla="*/ 319 h 432"/>
                <a:gd name="T28" fmla="*/ 111 w 365"/>
                <a:gd name="T29" fmla="*/ 287 h 432"/>
                <a:gd name="T30" fmla="*/ 152 w 365"/>
                <a:gd name="T31" fmla="*/ 236 h 432"/>
                <a:gd name="T32" fmla="*/ 169 w 365"/>
                <a:gd name="T33" fmla="*/ 250 h 432"/>
                <a:gd name="T34" fmla="*/ 140 w 365"/>
                <a:gd name="T35" fmla="*/ 283 h 432"/>
                <a:gd name="T36" fmla="*/ 123 w 365"/>
                <a:gd name="T37" fmla="*/ 270 h 432"/>
                <a:gd name="T38" fmla="*/ 152 w 365"/>
                <a:gd name="T39" fmla="*/ 236 h 432"/>
                <a:gd name="T40" fmla="*/ 192 w 365"/>
                <a:gd name="T41" fmla="*/ 187 h 432"/>
                <a:gd name="T42" fmla="*/ 209 w 365"/>
                <a:gd name="T43" fmla="*/ 201 h 432"/>
                <a:gd name="T44" fmla="*/ 181 w 365"/>
                <a:gd name="T45" fmla="*/ 234 h 432"/>
                <a:gd name="T46" fmla="*/ 165 w 365"/>
                <a:gd name="T47" fmla="*/ 220 h 432"/>
                <a:gd name="T48" fmla="*/ 192 w 365"/>
                <a:gd name="T49" fmla="*/ 187 h 432"/>
                <a:gd name="T50" fmla="*/ 234 w 365"/>
                <a:gd name="T51" fmla="*/ 138 h 432"/>
                <a:gd name="T52" fmla="*/ 250 w 365"/>
                <a:gd name="T53" fmla="*/ 152 h 432"/>
                <a:gd name="T54" fmla="*/ 223 w 365"/>
                <a:gd name="T55" fmla="*/ 185 h 432"/>
                <a:gd name="T56" fmla="*/ 207 w 365"/>
                <a:gd name="T57" fmla="*/ 171 h 432"/>
                <a:gd name="T58" fmla="*/ 234 w 365"/>
                <a:gd name="T59" fmla="*/ 138 h 432"/>
                <a:gd name="T60" fmla="*/ 276 w 365"/>
                <a:gd name="T61" fmla="*/ 89 h 432"/>
                <a:gd name="T62" fmla="*/ 292 w 365"/>
                <a:gd name="T63" fmla="*/ 102 h 432"/>
                <a:gd name="T64" fmla="*/ 265 w 365"/>
                <a:gd name="T65" fmla="*/ 136 h 432"/>
                <a:gd name="T66" fmla="*/ 249 w 365"/>
                <a:gd name="T67" fmla="*/ 122 h 432"/>
                <a:gd name="T68" fmla="*/ 276 w 365"/>
                <a:gd name="T69" fmla="*/ 89 h 432"/>
                <a:gd name="T70" fmla="*/ 317 w 365"/>
                <a:gd name="T71" fmla="*/ 40 h 432"/>
                <a:gd name="T72" fmla="*/ 334 w 365"/>
                <a:gd name="T73" fmla="*/ 53 h 432"/>
                <a:gd name="T74" fmla="*/ 305 w 365"/>
                <a:gd name="T75" fmla="*/ 85 h 432"/>
                <a:gd name="T76" fmla="*/ 288 w 365"/>
                <a:gd name="T77" fmla="*/ 73 h 432"/>
                <a:gd name="T78" fmla="*/ 317 w 365"/>
                <a:gd name="T79" fmla="*/ 40 h 432"/>
                <a:gd name="T80" fmla="*/ 365 w 365"/>
                <a:gd name="T81" fmla="*/ 14 h 432"/>
                <a:gd name="T82" fmla="*/ 346 w 365"/>
                <a:gd name="T83" fmla="*/ 36 h 432"/>
                <a:gd name="T84" fmla="*/ 330 w 365"/>
                <a:gd name="T85" fmla="*/ 24 h 432"/>
                <a:gd name="T86" fmla="*/ 348 w 365"/>
                <a:gd name="T87" fmla="*/ 0 h 432"/>
                <a:gd name="T88" fmla="*/ 365 w 365"/>
                <a:gd name="T89" fmla="*/ 14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65" h="432">
                  <a:moveTo>
                    <a:pt x="27" y="385"/>
                  </a:moveTo>
                  <a:lnTo>
                    <a:pt x="44" y="398"/>
                  </a:lnTo>
                  <a:lnTo>
                    <a:pt x="16" y="432"/>
                  </a:lnTo>
                  <a:lnTo>
                    <a:pt x="0" y="418"/>
                  </a:lnTo>
                  <a:lnTo>
                    <a:pt x="27" y="385"/>
                  </a:lnTo>
                  <a:close/>
                  <a:moveTo>
                    <a:pt x="69" y="336"/>
                  </a:moveTo>
                  <a:lnTo>
                    <a:pt x="85" y="349"/>
                  </a:lnTo>
                  <a:lnTo>
                    <a:pt x="58" y="381"/>
                  </a:lnTo>
                  <a:lnTo>
                    <a:pt x="42" y="369"/>
                  </a:lnTo>
                  <a:lnTo>
                    <a:pt x="69" y="336"/>
                  </a:lnTo>
                  <a:close/>
                  <a:moveTo>
                    <a:pt x="111" y="287"/>
                  </a:moveTo>
                  <a:lnTo>
                    <a:pt x="127" y="300"/>
                  </a:lnTo>
                  <a:lnTo>
                    <a:pt x="100" y="332"/>
                  </a:lnTo>
                  <a:lnTo>
                    <a:pt x="83" y="319"/>
                  </a:lnTo>
                  <a:lnTo>
                    <a:pt x="111" y="287"/>
                  </a:lnTo>
                  <a:close/>
                  <a:moveTo>
                    <a:pt x="152" y="236"/>
                  </a:moveTo>
                  <a:lnTo>
                    <a:pt x="169" y="250"/>
                  </a:lnTo>
                  <a:lnTo>
                    <a:pt x="140" y="283"/>
                  </a:lnTo>
                  <a:lnTo>
                    <a:pt x="123" y="270"/>
                  </a:lnTo>
                  <a:lnTo>
                    <a:pt x="152" y="236"/>
                  </a:lnTo>
                  <a:close/>
                  <a:moveTo>
                    <a:pt x="192" y="187"/>
                  </a:moveTo>
                  <a:lnTo>
                    <a:pt x="209" y="201"/>
                  </a:lnTo>
                  <a:lnTo>
                    <a:pt x="181" y="234"/>
                  </a:lnTo>
                  <a:lnTo>
                    <a:pt x="165" y="220"/>
                  </a:lnTo>
                  <a:lnTo>
                    <a:pt x="192" y="187"/>
                  </a:lnTo>
                  <a:close/>
                  <a:moveTo>
                    <a:pt x="234" y="138"/>
                  </a:moveTo>
                  <a:lnTo>
                    <a:pt x="250" y="152"/>
                  </a:lnTo>
                  <a:lnTo>
                    <a:pt x="223" y="185"/>
                  </a:lnTo>
                  <a:lnTo>
                    <a:pt x="207" y="171"/>
                  </a:lnTo>
                  <a:lnTo>
                    <a:pt x="234" y="138"/>
                  </a:lnTo>
                  <a:close/>
                  <a:moveTo>
                    <a:pt x="276" y="89"/>
                  </a:moveTo>
                  <a:lnTo>
                    <a:pt x="292" y="102"/>
                  </a:lnTo>
                  <a:lnTo>
                    <a:pt x="265" y="136"/>
                  </a:lnTo>
                  <a:lnTo>
                    <a:pt x="249" y="122"/>
                  </a:lnTo>
                  <a:lnTo>
                    <a:pt x="276" y="89"/>
                  </a:lnTo>
                  <a:close/>
                  <a:moveTo>
                    <a:pt x="317" y="40"/>
                  </a:moveTo>
                  <a:lnTo>
                    <a:pt x="334" y="53"/>
                  </a:lnTo>
                  <a:lnTo>
                    <a:pt x="305" y="85"/>
                  </a:lnTo>
                  <a:lnTo>
                    <a:pt x="288" y="73"/>
                  </a:lnTo>
                  <a:lnTo>
                    <a:pt x="317" y="40"/>
                  </a:lnTo>
                  <a:close/>
                  <a:moveTo>
                    <a:pt x="365" y="14"/>
                  </a:moveTo>
                  <a:lnTo>
                    <a:pt x="346" y="36"/>
                  </a:lnTo>
                  <a:lnTo>
                    <a:pt x="330" y="24"/>
                  </a:lnTo>
                  <a:lnTo>
                    <a:pt x="348" y="0"/>
                  </a:lnTo>
                  <a:lnTo>
                    <a:pt x="365" y="14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6" name="Freeform 73"/>
            <p:cNvSpPr>
              <a:spLocks noEditPoints="1"/>
            </p:cNvSpPr>
            <p:nvPr userDrawn="1"/>
          </p:nvSpPr>
          <p:spPr bwMode="auto">
            <a:xfrm>
              <a:off x="474653" y="4938765"/>
              <a:ext cx="554947" cy="559161"/>
            </a:xfrm>
            <a:custGeom>
              <a:avLst/>
              <a:gdLst>
                <a:gd name="T0" fmla="*/ 45 w 395"/>
                <a:gd name="T1" fmla="*/ 31 h 398"/>
                <a:gd name="T2" fmla="*/ 29 w 395"/>
                <a:gd name="T3" fmla="*/ 46 h 398"/>
                <a:gd name="T4" fmla="*/ 0 w 395"/>
                <a:gd name="T5" fmla="*/ 16 h 398"/>
                <a:gd name="T6" fmla="*/ 14 w 395"/>
                <a:gd name="T7" fmla="*/ 0 h 398"/>
                <a:gd name="T8" fmla="*/ 45 w 395"/>
                <a:gd name="T9" fmla="*/ 31 h 398"/>
                <a:gd name="T10" fmla="*/ 90 w 395"/>
                <a:gd name="T11" fmla="*/ 76 h 398"/>
                <a:gd name="T12" fmla="*/ 74 w 395"/>
                <a:gd name="T13" fmla="*/ 91 h 398"/>
                <a:gd name="T14" fmla="*/ 45 w 395"/>
                <a:gd name="T15" fmla="*/ 62 h 398"/>
                <a:gd name="T16" fmla="*/ 59 w 395"/>
                <a:gd name="T17" fmla="*/ 46 h 398"/>
                <a:gd name="T18" fmla="*/ 90 w 395"/>
                <a:gd name="T19" fmla="*/ 76 h 398"/>
                <a:gd name="T20" fmla="*/ 136 w 395"/>
                <a:gd name="T21" fmla="*/ 122 h 398"/>
                <a:gd name="T22" fmla="*/ 119 w 395"/>
                <a:gd name="T23" fmla="*/ 138 h 398"/>
                <a:gd name="T24" fmla="*/ 90 w 395"/>
                <a:gd name="T25" fmla="*/ 107 h 398"/>
                <a:gd name="T26" fmla="*/ 105 w 395"/>
                <a:gd name="T27" fmla="*/ 93 h 398"/>
                <a:gd name="T28" fmla="*/ 136 w 395"/>
                <a:gd name="T29" fmla="*/ 122 h 398"/>
                <a:gd name="T30" fmla="*/ 181 w 395"/>
                <a:gd name="T31" fmla="*/ 167 h 398"/>
                <a:gd name="T32" fmla="*/ 165 w 395"/>
                <a:gd name="T33" fmla="*/ 184 h 398"/>
                <a:gd name="T34" fmla="*/ 136 w 395"/>
                <a:gd name="T35" fmla="*/ 153 h 398"/>
                <a:gd name="T36" fmla="*/ 150 w 395"/>
                <a:gd name="T37" fmla="*/ 138 h 398"/>
                <a:gd name="T38" fmla="*/ 181 w 395"/>
                <a:gd name="T39" fmla="*/ 167 h 398"/>
                <a:gd name="T40" fmla="*/ 226 w 395"/>
                <a:gd name="T41" fmla="*/ 213 h 398"/>
                <a:gd name="T42" fmla="*/ 212 w 395"/>
                <a:gd name="T43" fmla="*/ 229 h 398"/>
                <a:gd name="T44" fmla="*/ 181 w 395"/>
                <a:gd name="T45" fmla="*/ 198 h 398"/>
                <a:gd name="T46" fmla="*/ 195 w 395"/>
                <a:gd name="T47" fmla="*/ 184 h 398"/>
                <a:gd name="T48" fmla="*/ 226 w 395"/>
                <a:gd name="T49" fmla="*/ 213 h 398"/>
                <a:gd name="T50" fmla="*/ 272 w 395"/>
                <a:gd name="T51" fmla="*/ 258 h 398"/>
                <a:gd name="T52" fmla="*/ 257 w 395"/>
                <a:gd name="T53" fmla="*/ 274 h 398"/>
                <a:gd name="T54" fmla="*/ 226 w 395"/>
                <a:gd name="T55" fmla="*/ 243 h 398"/>
                <a:gd name="T56" fmla="*/ 241 w 395"/>
                <a:gd name="T57" fmla="*/ 229 h 398"/>
                <a:gd name="T58" fmla="*/ 272 w 395"/>
                <a:gd name="T59" fmla="*/ 258 h 398"/>
                <a:gd name="T60" fmla="*/ 317 w 395"/>
                <a:gd name="T61" fmla="*/ 305 h 398"/>
                <a:gd name="T62" fmla="*/ 302 w 395"/>
                <a:gd name="T63" fmla="*/ 320 h 398"/>
                <a:gd name="T64" fmla="*/ 272 w 395"/>
                <a:gd name="T65" fmla="*/ 289 h 398"/>
                <a:gd name="T66" fmla="*/ 286 w 395"/>
                <a:gd name="T67" fmla="*/ 274 h 398"/>
                <a:gd name="T68" fmla="*/ 317 w 395"/>
                <a:gd name="T69" fmla="*/ 305 h 398"/>
                <a:gd name="T70" fmla="*/ 362 w 395"/>
                <a:gd name="T71" fmla="*/ 351 h 398"/>
                <a:gd name="T72" fmla="*/ 348 w 395"/>
                <a:gd name="T73" fmla="*/ 365 h 398"/>
                <a:gd name="T74" fmla="*/ 317 w 395"/>
                <a:gd name="T75" fmla="*/ 334 h 398"/>
                <a:gd name="T76" fmla="*/ 332 w 395"/>
                <a:gd name="T77" fmla="*/ 320 h 398"/>
                <a:gd name="T78" fmla="*/ 362 w 395"/>
                <a:gd name="T79" fmla="*/ 351 h 398"/>
                <a:gd name="T80" fmla="*/ 379 w 395"/>
                <a:gd name="T81" fmla="*/ 398 h 398"/>
                <a:gd name="T82" fmla="*/ 362 w 395"/>
                <a:gd name="T83" fmla="*/ 380 h 398"/>
                <a:gd name="T84" fmla="*/ 377 w 395"/>
                <a:gd name="T85" fmla="*/ 365 h 398"/>
                <a:gd name="T86" fmla="*/ 395 w 395"/>
                <a:gd name="T87" fmla="*/ 381 h 398"/>
                <a:gd name="T88" fmla="*/ 379 w 395"/>
                <a:gd name="T89" fmla="*/ 398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5" h="398">
                  <a:moveTo>
                    <a:pt x="45" y="31"/>
                  </a:moveTo>
                  <a:lnTo>
                    <a:pt x="29" y="46"/>
                  </a:lnTo>
                  <a:lnTo>
                    <a:pt x="0" y="16"/>
                  </a:lnTo>
                  <a:lnTo>
                    <a:pt x="14" y="0"/>
                  </a:lnTo>
                  <a:lnTo>
                    <a:pt x="45" y="31"/>
                  </a:lnTo>
                  <a:close/>
                  <a:moveTo>
                    <a:pt x="90" y="76"/>
                  </a:moveTo>
                  <a:lnTo>
                    <a:pt x="74" y="91"/>
                  </a:lnTo>
                  <a:lnTo>
                    <a:pt x="45" y="62"/>
                  </a:lnTo>
                  <a:lnTo>
                    <a:pt x="59" y="46"/>
                  </a:lnTo>
                  <a:lnTo>
                    <a:pt x="90" y="76"/>
                  </a:lnTo>
                  <a:close/>
                  <a:moveTo>
                    <a:pt x="136" y="122"/>
                  </a:moveTo>
                  <a:lnTo>
                    <a:pt x="119" y="138"/>
                  </a:lnTo>
                  <a:lnTo>
                    <a:pt x="90" y="107"/>
                  </a:lnTo>
                  <a:lnTo>
                    <a:pt x="105" y="93"/>
                  </a:lnTo>
                  <a:lnTo>
                    <a:pt x="136" y="122"/>
                  </a:lnTo>
                  <a:close/>
                  <a:moveTo>
                    <a:pt x="181" y="167"/>
                  </a:moveTo>
                  <a:lnTo>
                    <a:pt x="165" y="184"/>
                  </a:lnTo>
                  <a:lnTo>
                    <a:pt x="136" y="153"/>
                  </a:lnTo>
                  <a:lnTo>
                    <a:pt x="150" y="138"/>
                  </a:lnTo>
                  <a:lnTo>
                    <a:pt x="181" y="167"/>
                  </a:lnTo>
                  <a:close/>
                  <a:moveTo>
                    <a:pt x="226" y="213"/>
                  </a:moveTo>
                  <a:lnTo>
                    <a:pt x="212" y="229"/>
                  </a:lnTo>
                  <a:lnTo>
                    <a:pt x="181" y="198"/>
                  </a:lnTo>
                  <a:lnTo>
                    <a:pt x="195" y="184"/>
                  </a:lnTo>
                  <a:lnTo>
                    <a:pt x="226" y="213"/>
                  </a:lnTo>
                  <a:close/>
                  <a:moveTo>
                    <a:pt x="272" y="258"/>
                  </a:moveTo>
                  <a:lnTo>
                    <a:pt x="257" y="274"/>
                  </a:lnTo>
                  <a:lnTo>
                    <a:pt x="226" y="243"/>
                  </a:lnTo>
                  <a:lnTo>
                    <a:pt x="241" y="229"/>
                  </a:lnTo>
                  <a:lnTo>
                    <a:pt x="272" y="258"/>
                  </a:lnTo>
                  <a:close/>
                  <a:moveTo>
                    <a:pt x="317" y="305"/>
                  </a:moveTo>
                  <a:lnTo>
                    <a:pt x="302" y="320"/>
                  </a:lnTo>
                  <a:lnTo>
                    <a:pt x="272" y="289"/>
                  </a:lnTo>
                  <a:lnTo>
                    <a:pt x="286" y="274"/>
                  </a:lnTo>
                  <a:lnTo>
                    <a:pt x="317" y="305"/>
                  </a:lnTo>
                  <a:close/>
                  <a:moveTo>
                    <a:pt x="362" y="351"/>
                  </a:moveTo>
                  <a:lnTo>
                    <a:pt x="348" y="365"/>
                  </a:lnTo>
                  <a:lnTo>
                    <a:pt x="317" y="334"/>
                  </a:lnTo>
                  <a:lnTo>
                    <a:pt x="332" y="320"/>
                  </a:lnTo>
                  <a:lnTo>
                    <a:pt x="362" y="351"/>
                  </a:lnTo>
                  <a:close/>
                  <a:moveTo>
                    <a:pt x="379" y="398"/>
                  </a:moveTo>
                  <a:lnTo>
                    <a:pt x="362" y="380"/>
                  </a:lnTo>
                  <a:lnTo>
                    <a:pt x="377" y="365"/>
                  </a:lnTo>
                  <a:lnTo>
                    <a:pt x="395" y="381"/>
                  </a:lnTo>
                  <a:lnTo>
                    <a:pt x="379" y="39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7" name="Freeform 74"/>
            <p:cNvSpPr>
              <a:spLocks noEditPoints="1"/>
            </p:cNvSpPr>
            <p:nvPr userDrawn="1"/>
          </p:nvSpPr>
          <p:spPr bwMode="auto">
            <a:xfrm>
              <a:off x="1307775" y="4735051"/>
              <a:ext cx="921632" cy="781140"/>
            </a:xfrm>
            <a:custGeom>
              <a:avLst/>
              <a:gdLst>
                <a:gd name="T0" fmla="*/ 45 w 656"/>
                <a:gd name="T1" fmla="*/ 528 h 556"/>
                <a:gd name="T2" fmla="*/ 0 w 656"/>
                <a:gd name="T3" fmla="*/ 539 h 556"/>
                <a:gd name="T4" fmla="*/ 81 w 656"/>
                <a:gd name="T5" fmla="*/ 470 h 556"/>
                <a:gd name="T6" fmla="*/ 61 w 656"/>
                <a:gd name="T7" fmla="*/ 514 h 556"/>
                <a:gd name="T8" fmla="*/ 81 w 656"/>
                <a:gd name="T9" fmla="*/ 470 h 556"/>
                <a:gd name="T10" fmla="*/ 145 w 656"/>
                <a:gd name="T11" fmla="*/ 445 h 556"/>
                <a:gd name="T12" fmla="*/ 98 w 656"/>
                <a:gd name="T13" fmla="*/ 456 h 556"/>
                <a:gd name="T14" fmla="*/ 179 w 656"/>
                <a:gd name="T15" fmla="*/ 387 h 556"/>
                <a:gd name="T16" fmla="*/ 161 w 656"/>
                <a:gd name="T17" fmla="*/ 432 h 556"/>
                <a:gd name="T18" fmla="*/ 179 w 656"/>
                <a:gd name="T19" fmla="*/ 387 h 556"/>
                <a:gd name="T20" fmla="*/ 243 w 656"/>
                <a:gd name="T21" fmla="*/ 363 h 556"/>
                <a:gd name="T22" fmla="*/ 197 w 656"/>
                <a:gd name="T23" fmla="*/ 374 h 556"/>
                <a:gd name="T24" fmla="*/ 279 w 656"/>
                <a:gd name="T25" fmla="*/ 305 h 556"/>
                <a:gd name="T26" fmla="*/ 259 w 656"/>
                <a:gd name="T27" fmla="*/ 349 h 556"/>
                <a:gd name="T28" fmla="*/ 279 w 656"/>
                <a:gd name="T29" fmla="*/ 305 h 556"/>
                <a:gd name="T30" fmla="*/ 342 w 656"/>
                <a:gd name="T31" fmla="*/ 280 h 556"/>
                <a:gd name="T32" fmla="*/ 295 w 656"/>
                <a:gd name="T33" fmla="*/ 290 h 556"/>
                <a:gd name="T34" fmla="*/ 377 w 656"/>
                <a:gd name="T35" fmla="*/ 221 h 556"/>
                <a:gd name="T36" fmla="*/ 359 w 656"/>
                <a:gd name="T37" fmla="*/ 267 h 556"/>
                <a:gd name="T38" fmla="*/ 377 w 656"/>
                <a:gd name="T39" fmla="*/ 221 h 556"/>
                <a:gd name="T40" fmla="*/ 440 w 656"/>
                <a:gd name="T41" fmla="*/ 198 h 556"/>
                <a:gd name="T42" fmla="*/ 393 w 656"/>
                <a:gd name="T43" fmla="*/ 209 h 556"/>
                <a:gd name="T44" fmla="*/ 477 w 656"/>
                <a:gd name="T45" fmla="*/ 140 h 556"/>
                <a:gd name="T46" fmla="*/ 457 w 656"/>
                <a:gd name="T47" fmla="*/ 183 h 556"/>
                <a:gd name="T48" fmla="*/ 477 w 656"/>
                <a:gd name="T49" fmla="*/ 140 h 556"/>
                <a:gd name="T50" fmla="*/ 540 w 656"/>
                <a:gd name="T51" fmla="*/ 114 h 556"/>
                <a:gd name="T52" fmla="*/ 493 w 656"/>
                <a:gd name="T53" fmla="*/ 125 h 556"/>
                <a:gd name="T54" fmla="*/ 575 w 656"/>
                <a:gd name="T55" fmla="*/ 58 h 556"/>
                <a:gd name="T56" fmla="*/ 556 w 656"/>
                <a:gd name="T57" fmla="*/ 102 h 556"/>
                <a:gd name="T58" fmla="*/ 575 w 656"/>
                <a:gd name="T59" fmla="*/ 58 h 556"/>
                <a:gd name="T60" fmla="*/ 638 w 656"/>
                <a:gd name="T61" fmla="*/ 33 h 556"/>
                <a:gd name="T62" fmla="*/ 591 w 656"/>
                <a:gd name="T63" fmla="*/ 43 h 556"/>
                <a:gd name="T64" fmla="*/ 656 w 656"/>
                <a:gd name="T65" fmla="*/ 18 h 556"/>
                <a:gd name="T66" fmla="*/ 640 w 656"/>
                <a:gd name="T67" fmla="*/ 2 h 556"/>
                <a:gd name="T68" fmla="*/ 656 w 656"/>
                <a:gd name="T69" fmla="*/ 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6" h="556">
                  <a:moveTo>
                    <a:pt x="32" y="512"/>
                  </a:moveTo>
                  <a:lnTo>
                    <a:pt x="45" y="528"/>
                  </a:lnTo>
                  <a:lnTo>
                    <a:pt x="12" y="556"/>
                  </a:lnTo>
                  <a:lnTo>
                    <a:pt x="0" y="539"/>
                  </a:lnTo>
                  <a:lnTo>
                    <a:pt x="32" y="512"/>
                  </a:lnTo>
                  <a:close/>
                  <a:moveTo>
                    <a:pt x="81" y="470"/>
                  </a:moveTo>
                  <a:lnTo>
                    <a:pt x="96" y="487"/>
                  </a:lnTo>
                  <a:lnTo>
                    <a:pt x="61" y="514"/>
                  </a:lnTo>
                  <a:lnTo>
                    <a:pt x="49" y="497"/>
                  </a:lnTo>
                  <a:lnTo>
                    <a:pt x="81" y="470"/>
                  </a:lnTo>
                  <a:close/>
                  <a:moveTo>
                    <a:pt x="130" y="428"/>
                  </a:moveTo>
                  <a:lnTo>
                    <a:pt x="145" y="445"/>
                  </a:lnTo>
                  <a:lnTo>
                    <a:pt x="112" y="472"/>
                  </a:lnTo>
                  <a:lnTo>
                    <a:pt x="98" y="456"/>
                  </a:lnTo>
                  <a:lnTo>
                    <a:pt x="130" y="428"/>
                  </a:lnTo>
                  <a:close/>
                  <a:moveTo>
                    <a:pt x="179" y="387"/>
                  </a:moveTo>
                  <a:lnTo>
                    <a:pt x="194" y="403"/>
                  </a:lnTo>
                  <a:lnTo>
                    <a:pt x="161" y="432"/>
                  </a:lnTo>
                  <a:lnTo>
                    <a:pt x="147" y="416"/>
                  </a:lnTo>
                  <a:lnTo>
                    <a:pt x="179" y="387"/>
                  </a:lnTo>
                  <a:close/>
                  <a:moveTo>
                    <a:pt x="230" y="347"/>
                  </a:moveTo>
                  <a:lnTo>
                    <a:pt x="243" y="363"/>
                  </a:lnTo>
                  <a:lnTo>
                    <a:pt x="210" y="390"/>
                  </a:lnTo>
                  <a:lnTo>
                    <a:pt x="197" y="374"/>
                  </a:lnTo>
                  <a:lnTo>
                    <a:pt x="230" y="347"/>
                  </a:lnTo>
                  <a:close/>
                  <a:moveTo>
                    <a:pt x="279" y="305"/>
                  </a:moveTo>
                  <a:lnTo>
                    <a:pt x="292" y="321"/>
                  </a:lnTo>
                  <a:lnTo>
                    <a:pt x="259" y="349"/>
                  </a:lnTo>
                  <a:lnTo>
                    <a:pt x="246" y="332"/>
                  </a:lnTo>
                  <a:lnTo>
                    <a:pt x="279" y="305"/>
                  </a:lnTo>
                  <a:close/>
                  <a:moveTo>
                    <a:pt x="328" y="263"/>
                  </a:moveTo>
                  <a:lnTo>
                    <a:pt x="342" y="280"/>
                  </a:lnTo>
                  <a:lnTo>
                    <a:pt x="310" y="307"/>
                  </a:lnTo>
                  <a:lnTo>
                    <a:pt x="295" y="290"/>
                  </a:lnTo>
                  <a:lnTo>
                    <a:pt x="328" y="263"/>
                  </a:lnTo>
                  <a:close/>
                  <a:moveTo>
                    <a:pt x="377" y="221"/>
                  </a:moveTo>
                  <a:lnTo>
                    <a:pt x="391" y="240"/>
                  </a:lnTo>
                  <a:lnTo>
                    <a:pt x="359" y="267"/>
                  </a:lnTo>
                  <a:lnTo>
                    <a:pt x="344" y="250"/>
                  </a:lnTo>
                  <a:lnTo>
                    <a:pt x="377" y="221"/>
                  </a:lnTo>
                  <a:close/>
                  <a:moveTo>
                    <a:pt x="428" y="181"/>
                  </a:moveTo>
                  <a:lnTo>
                    <a:pt x="440" y="198"/>
                  </a:lnTo>
                  <a:lnTo>
                    <a:pt x="408" y="225"/>
                  </a:lnTo>
                  <a:lnTo>
                    <a:pt x="393" y="209"/>
                  </a:lnTo>
                  <a:lnTo>
                    <a:pt x="428" y="181"/>
                  </a:lnTo>
                  <a:close/>
                  <a:moveTo>
                    <a:pt x="477" y="140"/>
                  </a:moveTo>
                  <a:lnTo>
                    <a:pt x="489" y="156"/>
                  </a:lnTo>
                  <a:lnTo>
                    <a:pt x="457" y="183"/>
                  </a:lnTo>
                  <a:lnTo>
                    <a:pt x="444" y="167"/>
                  </a:lnTo>
                  <a:lnTo>
                    <a:pt x="477" y="140"/>
                  </a:lnTo>
                  <a:close/>
                  <a:moveTo>
                    <a:pt x="526" y="98"/>
                  </a:moveTo>
                  <a:lnTo>
                    <a:pt x="540" y="114"/>
                  </a:lnTo>
                  <a:lnTo>
                    <a:pt x="506" y="143"/>
                  </a:lnTo>
                  <a:lnTo>
                    <a:pt x="493" y="125"/>
                  </a:lnTo>
                  <a:lnTo>
                    <a:pt x="526" y="98"/>
                  </a:lnTo>
                  <a:close/>
                  <a:moveTo>
                    <a:pt x="575" y="58"/>
                  </a:moveTo>
                  <a:lnTo>
                    <a:pt x="589" y="74"/>
                  </a:lnTo>
                  <a:lnTo>
                    <a:pt x="556" y="102"/>
                  </a:lnTo>
                  <a:lnTo>
                    <a:pt x="542" y="85"/>
                  </a:lnTo>
                  <a:lnTo>
                    <a:pt x="575" y="58"/>
                  </a:lnTo>
                  <a:close/>
                  <a:moveTo>
                    <a:pt x="624" y="16"/>
                  </a:moveTo>
                  <a:lnTo>
                    <a:pt x="638" y="33"/>
                  </a:lnTo>
                  <a:lnTo>
                    <a:pt x="605" y="60"/>
                  </a:lnTo>
                  <a:lnTo>
                    <a:pt x="591" y="43"/>
                  </a:lnTo>
                  <a:lnTo>
                    <a:pt x="624" y="16"/>
                  </a:lnTo>
                  <a:close/>
                  <a:moveTo>
                    <a:pt x="656" y="18"/>
                  </a:moveTo>
                  <a:lnTo>
                    <a:pt x="654" y="18"/>
                  </a:lnTo>
                  <a:lnTo>
                    <a:pt x="640" y="2"/>
                  </a:lnTo>
                  <a:lnTo>
                    <a:pt x="642" y="0"/>
                  </a:lnTo>
                  <a:lnTo>
                    <a:pt x="656" y="1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8" name="Freeform 75"/>
            <p:cNvSpPr>
              <a:spLocks noEditPoints="1"/>
            </p:cNvSpPr>
            <p:nvPr userDrawn="1"/>
          </p:nvSpPr>
          <p:spPr bwMode="auto">
            <a:xfrm>
              <a:off x="1556447" y="3918788"/>
              <a:ext cx="601309" cy="512799"/>
            </a:xfrm>
            <a:custGeom>
              <a:avLst/>
              <a:gdLst>
                <a:gd name="T0" fmla="*/ 48 w 428"/>
                <a:gd name="T1" fmla="*/ 27 h 365"/>
                <a:gd name="T2" fmla="*/ 33 w 428"/>
                <a:gd name="T3" fmla="*/ 43 h 365"/>
                <a:gd name="T4" fmla="*/ 0 w 428"/>
                <a:gd name="T5" fmla="*/ 16 h 365"/>
                <a:gd name="T6" fmla="*/ 15 w 428"/>
                <a:gd name="T7" fmla="*/ 0 h 365"/>
                <a:gd name="T8" fmla="*/ 48 w 428"/>
                <a:gd name="T9" fmla="*/ 27 h 365"/>
                <a:gd name="T10" fmla="*/ 97 w 428"/>
                <a:gd name="T11" fmla="*/ 69 h 365"/>
                <a:gd name="T12" fmla="*/ 82 w 428"/>
                <a:gd name="T13" fmla="*/ 85 h 365"/>
                <a:gd name="T14" fmla="*/ 49 w 428"/>
                <a:gd name="T15" fmla="*/ 58 h 365"/>
                <a:gd name="T16" fmla="*/ 64 w 428"/>
                <a:gd name="T17" fmla="*/ 42 h 365"/>
                <a:gd name="T18" fmla="*/ 97 w 428"/>
                <a:gd name="T19" fmla="*/ 69 h 365"/>
                <a:gd name="T20" fmla="*/ 145 w 428"/>
                <a:gd name="T21" fmla="*/ 111 h 365"/>
                <a:gd name="T22" fmla="*/ 131 w 428"/>
                <a:gd name="T23" fmla="*/ 127 h 365"/>
                <a:gd name="T24" fmla="*/ 98 w 428"/>
                <a:gd name="T25" fmla="*/ 98 h 365"/>
                <a:gd name="T26" fmla="*/ 113 w 428"/>
                <a:gd name="T27" fmla="*/ 82 h 365"/>
                <a:gd name="T28" fmla="*/ 145 w 428"/>
                <a:gd name="T29" fmla="*/ 111 h 365"/>
                <a:gd name="T30" fmla="*/ 194 w 428"/>
                <a:gd name="T31" fmla="*/ 152 h 365"/>
                <a:gd name="T32" fmla="*/ 180 w 428"/>
                <a:gd name="T33" fmla="*/ 169 h 365"/>
                <a:gd name="T34" fmla="*/ 147 w 428"/>
                <a:gd name="T35" fmla="*/ 140 h 365"/>
                <a:gd name="T36" fmla="*/ 162 w 428"/>
                <a:gd name="T37" fmla="*/ 123 h 365"/>
                <a:gd name="T38" fmla="*/ 194 w 428"/>
                <a:gd name="T39" fmla="*/ 152 h 365"/>
                <a:gd name="T40" fmla="*/ 243 w 428"/>
                <a:gd name="T41" fmla="*/ 192 h 365"/>
                <a:gd name="T42" fmla="*/ 231 w 428"/>
                <a:gd name="T43" fmla="*/ 209 h 365"/>
                <a:gd name="T44" fmla="*/ 196 w 428"/>
                <a:gd name="T45" fmla="*/ 181 h 365"/>
                <a:gd name="T46" fmla="*/ 211 w 428"/>
                <a:gd name="T47" fmla="*/ 165 h 365"/>
                <a:gd name="T48" fmla="*/ 243 w 428"/>
                <a:gd name="T49" fmla="*/ 192 h 365"/>
                <a:gd name="T50" fmla="*/ 292 w 428"/>
                <a:gd name="T51" fmla="*/ 234 h 365"/>
                <a:gd name="T52" fmla="*/ 280 w 428"/>
                <a:gd name="T53" fmla="*/ 250 h 365"/>
                <a:gd name="T54" fmla="*/ 247 w 428"/>
                <a:gd name="T55" fmla="*/ 223 h 365"/>
                <a:gd name="T56" fmla="*/ 260 w 428"/>
                <a:gd name="T57" fmla="*/ 207 h 365"/>
                <a:gd name="T58" fmla="*/ 292 w 428"/>
                <a:gd name="T59" fmla="*/ 234 h 365"/>
                <a:gd name="T60" fmla="*/ 341 w 428"/>
                <a:gd name="T61" fmla="*/ 276 h 365"/>
                <a:gd name="T62" fmla="*/ 329 w 428"/>
                <a:gd name="T63" fmla="*/ 292 h 365"/>
                <a:gd name="T64" fmla="*/ 296 w 428"/>
                <a:gd name="T65" fmla="*/ 265 h 365"/>
                <a:gd name="T66" fmla="*/ 309 w 428"/>
                <a:gd name="T67" fmla="*/ 249 h 365"/>
                <a:gd name="T68" fmla="*/ 341 w 428"/>
                <a:gd name="T69" fmla="*/ 276 h 365"/>
                <a:gd name="T70" fmla="*/ 390 w 428"/>
                <a:gd name="T71" fmla="*/ 318 h 365"/>
                <a:gd name="T72" fmla="*/ 378 w 428"/>
                <a:gd name="T73" fmla="*/ 334 h 365"/>
                <a:gd name="T74" fmla="*/ 345 w 428"/>
                <a:gd name="T75" fmla="*/ 307 h 365"/>
                <a:gd name="T76" fmla="*/ 358 w 428"/>
                <a:gd name="T77" fmla="*/ 290 h 365"/>
                <a:gd name="T78" fmla="*/ 390 w 428"/>
                <a:gd name="T79" fmla="*/ 318 h 365"/>
                <a:gd name="T80" fmla="*/ 414 w 428"/>
                <a:gd name="T81" fmla="*/ 365 h 365"/>
                <a:gd name="T82" fmla="*/ 394 w 428"/>
                <a:gd name="T83" fmla="*/ 348 h 365"/>
                <a:gd name="T84" fmla="*/ 407 w 428"/>
                <a:gd name="T85" fmla="*/ 332 h 365"/>
                <a:gd name="T86" fmla="*/ 428 w 428"/>
                <a:gd name="T87" fmla="*/ 348 h 365"/>
                <a:gd name="T88" fmla="*/ 414 w 428"/>
                <a:gd name="T89" fmla="*/ 365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28" h="365">
                  <a:moveTo>
                    <a:pt x="48" y="27"/>
                  </a:moveTo>
                  <a:lnTo>
                    <a:pt x="33" y="43"/>
                  </a:lnTo>
                  <a:lnTo>
                    <a:pt x="0" y="16"/>
                  </a:lnTo>
                  <a:lnTo>
                    <a:pt x="15" y="0"/>
                  </a:lnTo>
                  <a:lnTo>
                    <a:pt x="48" y="27"/>
                  </a:lnTo>
                  <a:close/>
                  <a:moveTo>
                    <a:pt x="97" y="69"/>
                  </a:moveTo>
                  <a:lnTo>
                    <a:pt x="82" y="85"/>
                  </a:lnTo>
                  <a:lnTo>
                    <a:pt x="49" y="58"/>
                  </a:lnTo>
                  <a:lnTo>
                    <a:pt x="64" y="42"/>
                  </a:lnTo>
                  <a:lnTo>
                    <a:pt x="97" y="69"/>
                  </a:lnTo>
                  <a:close/>
                  <a:moveTo>
                    <a:pt x="145" y="111"/>
                  </a:moveTo>
                  <a:lnTo>
                    <a:pt x="131" y="127"/>
                  </a:lnTo>
                  <a:lnTo>
                    <a:pt x="98" y="98"/>
                  </a:lnTo>
                  <a:lnTo>
                    <a:pt x="113" y="82"/>
                  </a:lnTo>
                  <a:lnTo>
                    <a:pt x="145" y="111"/>
                  </a:lnTo>
                  <a:close/>
                  <a:moveTo>
                    <a:pt x="194" y="152"/>
                  </a:moveTo>
                  <a:lnTo>
                    <a:pt x="180" y="169"/>
                  </a:lnTo>
                  <a:lnTo>
                    <a:pt x="147" y="140"/>
                  </a:lnTo>
                  <a:lnTo>
                    <a:pt x="162" y="123"/>
                  </a:lnTo>
                  <a:lnTo>
                    <a:pt x="194" y="152"/>
                  </a:lnTo>
                  <a:close/>
                  <a:moveTo>
                    <a:pt x="243" y="192"/>
                  </a:moveTo>
                  <a:lnTo>
                    <a:pt x="231" y="209"/>
                  </a:lnTo>
                  <a:lnTo>
                    <a:pt x="196" y="181"/>
                  </a:lnTo>
                  <a:lnTo>
                    <a:pt x="211" y="165"/>
                  </a:lnTo>
                  <a:lnTo>
                    <a:pt x="243" y="192"/>
                  </a:lnTo>
                  <a:close/>
                  <a:moveTo>
                    <a:pt x="292" y="234"/>
                  </a:moveTo>
                  <a:lnTo>
                    <a:pt x="280" y="250"/>
                  </a:lnTo>
                  <a:lnTo>
                    <a:pt x="247" y="223"/>
                  </a:lnTo>
                  <a:lnTo>
                    <a:pt x="260" y="207"/>
                  </a:lnTo>
                  <a:lnTo>
                    <a:pt x="292" y="234"/>
                  </a:lnTo>
                  <a:close/>
                  <a:moveTo>
                    <a:pt x="341" y="276"/>
                  </a:moveTo>
                  <a:lnTo>
                    <a:pt x="329" y="292"/>
                  </a:lnTo>
                  <a:lnTo>
                    <a:pt x="296" y="265"/>
                  </a:lnTo>
                  <a:lnTo>
                    <a:pt x="309" y="249"/>
                  </a:lnTo>
                  <a:lnTo>
                    <a:pt x="341" y="276"/>
                  </a:lnTo>
                  <a:close/>
                  <a:moveTo>
                    <a:pt x="390" y="318"/>
                  </a:moveTo>
                  <a:lnTo>
                    <a:pt x="378" y="334"/>
                  </a:lnTo>
                  <a:lnTo>
                    <a:pt x="345" y="307"/>
                  </a:lnTo>
                  <a:lnTo>
                    <a:pt x="358" y="290"/>
                  </a:lnTo>
                  <a:lnTo>
                    <a:pt x="390" y="318"/>
                  </a:lnTo>
                  <a:close/>
                  <a:moveTo>
                    <a:pt x="414" y="365"/>
                  </a:moveTo>
                  <a:lnTo>
                    <a:pt x="394" y="348"/>
                  </a:lnTo>
                  <a:lnTo>
                    <a:pt x="407" y="332"/>
                  </a:lnTo>
                  <a:lnTo>
                    <a:pt x="428" y="348"/>
                  </a:lnTo>
                  <a:lnTo>
                    <a:pt x="414" y="36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9" name="Freeform 76"/>
            <p:cNvSpPr>
              <a:spLocks noEditPoints="1"/>
            </p:cNvSpPr>
            <p:nvPr userDrawn="1"/>
          </p:nvSpPr>
          <p:spPr bwMode="auto">
            <a:xfrm>
              <a:off x="2285604" y="3428469"/>
              <a:ext cx="150328" cy="757256"/>
            </a:xfrm>
            <a:custGeom>
              <a:avLst/>
              <a:gdLst>
                <a:gd name="T0" fmla="*/ 27 w 107"/>
                <a:gd name="T1" fmla="*/ 44 h 539"/>
                <a:gd name="T2" fmla="*/ 6 w 107"/>
                <a:gd name="T3" fmla="*/ 46 h 539"/>
                <a:gd name="T4" fmla="*/ 0 w 107"/>
                <a:gd name="T5" fmla="*/ 4 h 539"/>
                <a:gd name="T6" fmla="*/ 20 w 107"/>
                <a:gd name="T7" fmla="*/ 0 h 539"/>
                <a:gd name="T8" fmla="*/ 27 w 107"/>
                <a:gd name="T9" fmla="*/ 44 h 539"/>
                <a:gd name="T10" fmla="*/ 38 w 107"/>
                <a:gd name="T11" fmla="*/ 107 h 539"/>
                <a:gd name="T12" fmla="*/ 16 w 107"/>
                <a:gd name="T13" fmla="*/ 109 h 539"/>
                <a:gd name="T14" fmla="*/ 9 w 107"/>
                <a:gd name="T15" fmla="*/ 67 h 539"/>
                <a:gd name="T16" fmla="*/ 31 w 107"/>
                <a:gd name="T17" fmla="*/ 64 h 539"/>
                <a:gd name="T18" fmla="*/ 38 w 107"/>
                <a:gd name="T19" fmla="*/ 107 h 539"/>
                <a:gd name="T20" fmla="*/ 47 w 107"/>
                <a:gd name="T21" fmla="*/ 171 h 539"/>
                <a:gd name="T22" fmla="*/ 27 w 107"/>
                <a:gd name="T23" fmla="*/ 173 h 539"/>
                <a:gd name="T24" fmla="*/ 20 w 107"/>
                <a:gd name="T25" fmla="*/ 131 h 539"/>
                <a:gd name="T26" fmla="*/ 42 w 107"/>
                <a:gd name="T27" fmla="*/ 127 h 539"/>
                <a:gd name="T28" fmla="*/ 47 w 107"/>
                <a:gd name="T29" fmla="*/ 171 h 539"/>
                <a:gd name="T30" fmla="*/ 58 w 107"/>
                <a:gd name="T31" fmla="*/ 234 h 539"/>
                <a:gd name="T32" fmla="*/ 36 w 107"/>
                <a:gd name="T33" fmla="*/ 236 h 539"/>
                <a:gd name="T34" fmla="*/ 29 w 107"/>
                <a:gd name="T35" fmla="*/ 194 h 539"/>
                <a:gd name="T36" fmla="*/ 51 w 107"/>
                <a:gd name="T37" fmla="*/ 191 h 539"/>
                <a:gd name="T38" fmla="*/ 58 w 107"/>
                <a:gd name="T39" fmla="*/ 234 h 539"/>
                <a:gd name="T40" fmla="*/ 67 w 107"/>
                <a:gd name="T41" fmla="*/ 298 h 539"/>
                <a:gd name="T42" fmla="*/ 47 w 107"/>
                <a:gd name="T43" fmla="*/ 300 h 539"/>
                <a:gd name="T44" fmla="*/ 40 w 107"/>
                <a:gd name="T45" fmla="*/ 258 h 539"/>
                <a:gd name="T46" fmla="*/ 62 w 107"/>
                <a:gd name="T47" fmla="*/ 254 h 539"/>
                <a:gd name="T48" fmla="*/ 67 w 107"/>
                <a:gd name="T49" fmla="*/ 298 h 539"/>
                <a:gd name="T50" fmla="*/ 78 w 107"/>
                <a:gd name="T51" fmla="*/ 362 h 539"/>
                <a:gd name="T52" fmla="*/ 56 w 107"/>
                <a:gd name="T53" fmla="*/ 363 h 539"/>
                <a:gd name="T54" fmla="*/ 51 w 107"/>
                <a:gd name="T55" fmla="*/ 322 h 539"/>
                <a:gd name="T56" fmla="*/ 71 w 107"/>
                <a:gd name="T57" fmla="*/ 318 h 539"/>
                <a:gd name="T58" fmla="*/ 78 w 107"/>
                <a:gd name="T59" fmla="*/ 362 h 539"/>
                <a:gd name="T60" fmla="*/ 89 w 107"/>
                <a:gd name="T61" fmla="*/ 425 h 539"/>
                <a:gd name="T62" fmla="*/ 67 w 107"/>
                <a:gd name="T63" fmla="*/ 427 h 539"/>
                <a:gd name="T64" fmla="*/ 60 w 107"/>
                <a:gd name="T65" fmla="*/ 385 h 539"/>
                <a:gd name="T66" fmla="*/ 82 w 107"/>
                <a:gd name="T67" fmla="*/ 382 h 539"/>
                <a:gd name="T68" fmla="*/ 89 w 107"/>
                <a:gd name="T69" fmla="*/ 425 h 539"/>
                <a:gd name="T70" fmla="*/ 98 w 107"/>
                <a:gd name="T71" fmla="*/ 489 h 539"/>
                <a:gd name="T72" fmla="*/ 78 w 107"/>
                <a:gd name="T73" fmla="*/ 490 h 539"/>
                <a:gd name="T74" fmla="*/ 71 w 107"/>
                <a:gd name="T75" fmla="*/ 449 h 539"/>
                <a:gd name="T76" fmla="*/ 93 w 107"/>
                <a:gd name="T77" fmla="*/ 445 h 539"/>
                <a:gd name="T78" fmla="*/ 98 w 107"/>
                <a:gd name="T79" fmla="*/ 489 h 539"/>
                <a:gd name="T80" fmla="*/ 85 w 107"/>
                <a:gd name="T81" fmla="*/ 539 h 539"/>
                <a:gd name="T82" fmla="*/ 82 w 107"/>
                <a:gd name="T83" fmla="*/ 512 h 539"/>
                <a:gd name="T84" fmla="*/ 102 w 107"/>
                <a:gd name="T85" fmla="*/ 509 h 539"/>
                <a:gd name="T86" fmla="*/ 107 w 107"/>
                <a:gd name="T87" fmla="*/ 536 h 539"/>
                <a:gd name="T88" fmla="*/ 85 w 107"/>
                <a:gd name="T89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7" h="539">
                  <a:moveTo>
                    <a:pt x="27" y="44"/>
                  </a:moveTo>
                  <a:lnTo>
                    <a:pt x="6" y="46"/>
                  </a:lnTo>
                  <a:lnTo>
                    <a:pt x="0" y="4"/>
                  </a:lnTo>
                  <a:lnTo>
                    <a:pt x="20" y="0"/>
                  </a:lnTo>
                  <a:lnTo>
                    <a:pt x="27" y="44"/>
                  </a:lnTo>
                  <a:close/>
                  <a:moveTo>
                    <a:pt x="38" y="107"/>
                  </a:moveTo>
                  <a:lnTo>
                    <a:pt x="16" y="109"/>
                  </a:lnTo>
                  <a:lnTo>
                    <a:pt x="9" y="67"/>
                  </a:lnTo>
                  <a:lnTo>
                    <a:pt x="31" y="64"/>
                  </a:lnTo>
                  <a:lnTo>
                    <a:pt x="38" y="107"/>
                  </a:lnTo>
                  <a:close/>
                  <a:moveTo>
                    <a:pt x="47" y="171"/>
                  </a:moveTo>
                  <a:lnTo>
                    <a:pt x="27" y="173"/>
                  </a:lnTo>
                  <a:lnTo>
                    <a:pt x="20" y="131"/>
                  </a:lnTo>
                  <a:lnTo>
                    <a:pt x="42" y="127"/>
                  </a:lnTo>
                  <a:lnTo>
                    <a:pt x="47" y="171"/>
                  </a:lnTo>
                  <a:close/>
                  <a:moveTo>
                    <a:pt x="58" y="234"/>
                  </a:moveTo>
                  <a:lnTo>
                    <a:pt x="36" y="236"/>
                  </a:lnTo>
                  <a:lnTo>
                    <a:pt x="29" y="194"/>
                  </a:lnTo>
                  <a:lnTo>
                    <a:pt x="51" y="191"/>
                  </a:lnTo>
                  <a:lnTo>
                    <a:pt x="58" y="234"/>
                  </a:lnTo>
                  <a:close/>
                  <a:moveTo>
                    <a:pt x="67" y="298"/>
                  </a:moveTo>
                  <a:lnTo>
                    <a:pt x="47" y="300"/>
                  </a:lnTo>
                  <a:lnTo>
                    <a:pt x="40" y="258"/>
                  </a:lnTo>
                  <a:lnTo>
                    <a:pt x="62" y="254"/>
                  </a:lnTo>
                  <a:lnTo>
                    <a:pt x="67" y="298"/>
                  </a:lnTo>
                  <a:close/>
                  <a:moveTo>
                    <a:pt x="78" y="362"/>
                  </a:moveTo>
                  <a:lnTo>
                    <a:pt x="56" y="363"/>
                  </a:lnTo>
                  <a:lnTo>
                    <a:pt x="51" y="322"/>
                  </a:lnTo>
                  <a:lnTo>
                    <a:pt x="71" y="318"/>
                  </a:lnTo>
                  <a:lnTo>
                    <a:pt x="78" y="362"/>
                  </a:lnTo>
                  <a:close/>
                  <a:moveTo>
                    <a:pt x="89" y="425"/>
                  </a:moveTo>
                  <a:lnTo>
                    <a:pt x="67" y="427"/>
                  </a:lnTo>
                  <a:lnTo>
                    <a:pt x="60" y="385"/>
                  </a:lnTo>
                  <a:lnTo>
                    <a:pt x="82" y="382"/>
                  </a:lnTo>
                  <a:lnTo>
                    <a:pt x="89" y="425"/>
                  </a:lnTo>
                  <a:close/>
                  <a:moveTo>
                    <a:pt x="98" y="489"/>
                  </a:moveTo>
                  <a:lnTo>
                    <a:pt x="78" y="490"/>
                  </a:lnTo>
                  <a:lnTo>
                    <a:pt x="71" y="449"/>
                  </a:lnTo>
                  <a:lnTo>
                    <a:pt x="93" y="445"/>
                  </a:lnTo>
                  <a:lnTo>
                    <a:pt x="98" y="489"/>
                  </a:lnTo>
                  <a:close/>
                  <a:moveTo>
                    <a:pt x="85" y="539"/>
                  </a:moveTo>
                  <a:lnTo>
                    <a:pt x="82" y="512"/>
                  </a:lnTo>
                  <a:lnTo>
                    <a:pt x="102" y="509"/>
                  </a:lnTo>
                  <a:lnTo>
                    <a:pt x="107" y="536"/>
                  </a:lnTo>
                  <a:lnTo>
                    <a:pt x="85" y="539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80" name="Freeform 77"/>
            <p:cNvSpPr>
              <a:spLocks noEditPoints="1"/>
            </p:cNvSpPr>
            <p:nvPr userDrawn="1"/>
          </p:nvSpPr>
          <p:spPr bwMode="auto">
            <a:xfrm>
              <a:off x="2173210" y="5160744"/>
              <a:ext cx="259912" cy="885104"/>
            </a:xfrm>
            <a:custGeom>
              <a:avLst/>
              <a:gdLst>
                <a:gd name="T0" fmla="*/ 174 w 185"/>
                <a:gd name="T1" fmla="*/ 47 h 630"/>
                <a:gd name="T2" fmla="*/ 153 w 185"/>
                <a:gd name="T3" fmla="*/ 42 h 630"/>
                <a:gd name="T4" fmla="*/ 164 w 185"/>
                <a:gd name="T5" fmla="*/ 0 h 630"/>
                <a:gd name="T6" fmla="*/ 185 w 185"/>
                <a:gd name="T7" fmla="*/ 6 h 630"/>
                <a:gd name="T8" fmla="*/ 174 w 185"/>
                <a:gd name="T9" fmla="*/ 47 h 630"/>
                <a:gd name="T10" fmla="*/ 158 w 185"/>
                <a:gd name="T11" fmla="*/ 109 h 630"/>
                <a:gd name="T12" fmla="*/ 136 w 185"/>
                <a:gd name="T13" fmla="*/ 104 h 630"/>
                <a:gd name="T14" fmla="*/ 147 w 185"/>
                <a:gd name="T15" fmla="*/ 62 h 630"/>
                <a:gd name="T16" fmla="*/ 169 w 185"/>
                <a:gd name="T17" fmla="*/ 67 h 630"/>
                <a:gd name="T18" fmla="*/ 158 w 185"/>
                <a:gd name="T19" fmla="*/ 109 h 630"/>
                <a:gd name="T20" fmla="*/ 142 w 185"/>
                <a:gd name="T21" fmla="*/ 173 h 630"/>
                <a:gd name="T22" fmla="*/ 120 w 185"/>
                <a:gd name="T23" fmla="*/ 167 h 630"/>
                <a:gd name="T24" fmla="*/ 131 w 185"/>
                <a:gd name="T25" fmla="*/ 125 h 630"/>
                <a:gd name="T26" fmla="*/ 153 w 185"/>
                <a:gd name="T27" fmla="*/ 131 h 630"/>
                <a:gd name="T28" fmla="*/ 142 w 185"/>
                <a:gd name="T29" fmla="*/ 173 h 630"/>
                <a:gd name="T30" fmla="*/ 125 w 185"/>
                <a:gd name="T31" fmla="*/ 234 h 630"/>
                <a:gd name="T32" fmla="*/ 104 w 185"/>
                <a:gd name="T33" fmla="*/ 229 h 630"/>
                <a:gd name="T34" fmla="*/ 115 w 185"/>
                <a:gd name="T35" fmla="*/ 187 h 630"/>
                <a:gd name="T36" fmla="*/ 136 w 185"/>
                <a:gd name="T37" fmla="*/ 193 h 630"/>
                <a:gd name="T38" fmla="*/ 125 w 185"/>
                <a:gd name="T39" fmla="*/ 234 h 630"/>
                <a:gd name="T40" fmla="*/ 109 w 185"/>
                <a:gd name="T41" fmla="*/ 296 h 630"/>
                <a:gd name="T42" fmla="*/ 87 w 185"/>
                <a:gd name="T43" fmla="*/ 291 h 630"/>
                <a:gd name="T44" fmla="*/ 98 w 185"/>
                <a:gd name="T45" fmla="*/ 249 h 630"/>
                <a:gd name="T46" fmla="*/ 120 w 185"/>
                <a:gd name="T47" fmla="*/ 254 h 630"/>
                <a:gd name="T48" fmla="*/ 109 w 185"/>
                <a:gd name="T49" fmla="*/ 296 h 630"/>
                <a:gd name="T50" fmla="*/ 93 w 185"/>
                <a:gd name="T51" fmla="*/ 358 h 630"/>
                <a:gd name="T52" fmla="*/ 71 w 185"/>
                <a:gd name="T53" fmla="*/ 352 h 630"/>
                <a:gd name="T54" fmla="*/ 82 w 185"/>
                <a:gd name="T55" fmla="*/ 312 h 630"/>
                <a:gd name="T56" fmla="*/ 104 w 185"/>
                <a:gd name="T57" fmla="*/ 318 h 630"/>
                <a:gd name="T58" fmla="*/ 93 w 185"/>
                <a:gd name="T59" fmla="*/ 358 h 630"/>
                <a:gd name="T60" fmla="*/ 76 w 185"/>
                <a:gd name="T61" fmla="*/ 421 h 630"/>
                <a:gd name="T62" fmla="*/ 55 w 185"/>
                <a:gd name="T63" fmla="*/ 416 h 630"/>
                <a:gd name="T64" fmla="*/ 66 w 185"/>
                <a:gd name="T65" fmla="*/ 374 h 630"/>
                <a:gd name="T66" fmla="*/ 87 w 185"/>
                <a:gd name="T67" fmla="*/ 380 h 630"/>
                <a:gd name="T68" fmla="*/ 76 w 185"/>
                <a:gd name="T69" fmla="*/ 421 h 630"/>
                <a:gd name="T70" fmla="*/ 60 w 185"/>
                <a:gd name="T71" fmla="*/ 483 h 630"/>
                <a:gd name="T72" fmla="*/ 38 w 185"/>
                <a:gd name="T73" fmla="*/ 478 h 630"/>
                <a:gd name="T74" fmla="*/ 49 w 185"/>
                <a:gd name="T75" fmla="*/ 436 h 630"/>
                <a:gd name="T76" fmla="*/ 71 w 185"/>
                <a:gd name="T77" fmla="*/ 441 h 630"/>
                <a:gd name="T78" fmla="*/ 60 w 185"/>
                <a:gd name="T79" fmla="*/ 483 h 630"/>
                <a:gd name="T80" fmla="*/ 44 w 185"/>
                <a:gd name="T81" fmla="*/ 545 h 630"/>
                <a:gd name="T82" fmla="*/ 22 w 185"/>
                <a:gd name="T83" fmla="*/ 539 h 630"/>
                <a:gd name="T84" fmla="*/ 33 w 185"/>
                <a:gd name="T85" fmla="*/ 498 h 630"/>
                <a:gd name="T86" fmla="*/ 55 w 185"/>
                <a:gd name="T87" fmla="*/ 503 h 630"/>
                <a:gd name="T88" fmla="*/ 44 w 185"/>
                <a:gd name="T89" fmla="*/ 545 h 630"/>
                <a:gd name="T90" fmla="*/ 27 w 185"/>
                <a:gd name="T91" fmla="*/ 607 h 630"/>
                <a:gd name="T92" fmla="*/ 6 w 185"/>
                <a:gd name="T93" fmla="*/ 601 h 630"/>
                <a:gd name="T94" fmla="*/ 17 w 185"/>
                <a:gd name="T95" fmla="*/ 561 h 630"/>
                <a:gd name="T96" fmla="*/ 38 w 185"/>
                <a:gd name="T97" fmla="*/ 567 h 630"/>
                <a:gd name="T98" fmla="*/ 27 w 185"/>
                <a:gd name="T99" fmla="*/ 607 h 630"/>
                <a:gd name="T100" fmla="*/ 0 w 185"/>
                <a:gd name="T101" fmla="*/ 625 h 630"/>
                <a:gd name="T102" fmla="*/ 0 w 185"/>
                <a:gd name="T103" fmla="*/ 623 h 630"/>
                <a:gd name="T104" fmla="*/ 22 w 185"/>
                <a:gd name="T105" fmla="*/ 628 h 630"/>
                <a:gd name="T106" fmla="*/ 20 w 185"/>
                <a:gd name="T107" fmla="*/ 630 h 630"/>
                <a:gd name="T108" fmla="*/ 0 w 185"/>
                <a:gd name="T109" fmla="*/ 625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5" h="630">
                  <a:moveTo>
                    <a:pt x="174" y="47"/>
                  </a:moveTo>
                  <a:lnTo>
                    <a:pt x="153" y="42"/>
                  </a:lnTo>
                  <a:lnTo>
                    <a:pt x="164" y="0"/>
                  </a:lnTo>
                  <a:lnTo>
                    <a:pt x="185" y="6"/>
                  </a:lnTo>
                  <a:lnTo>
                    <a:pt x="174" y="47"/>
                  </a:lnTo>
                  <a:close/>
                  <a:moveTo>
                    <a:pt x="158" y="109"/>
                  </a:moveTo>
                  <a:lnTo>
                    <a:pt x="136" y="104"/>
                  </a:lnTo>
                  <a:lnTo>
                    <a:pt x="147" y="62"/>
                  </a:lnTo>
                  <a:lnTo>
                    <a:pt x="169" y="67"/>
                  </a:lnTo>
                  <a:lnTo>
                    <a:pt x="158" y="109"/>
                  </a:lnTo>
                  <a:close/>
                  <a:moveTo>
                    <a:pt x="142" y="173"/>
                  </a:moveTo>
                  <a:lnTo>
                    <a:pt x="120" y="167"/>
                  </a:lnTo>
                  <a:lnTo>
                    <a:pt x="131" y="125"/>
                  </a:lnTo>
                  <a:lnTo>
                    <a:pt x="153" y="131"/>
                  </a:lnTo>
                  <a:lnTo>
                    <a:pt x="142" y="173"/>
                  </a:lnTo>
                  <a:close/>
                  <a:moveTo>
                    <a:pt x="125" y="234"/>
                  </a:moveTo>
                  <a:lnTo>
                    <a:pt x="104" y="229"/>
                  </a:lnTo>
                  <a:lnTo>
                    <a:pt x="115" y="187"/>
                  </a:lnTo>
                  <a:lnTo>
                    <a:pt x="136" y="193"/>
                  </a:lnTo>
                  <a:lnTo>
                    <a:pt x="125" y="234"/>
                  </a:lnTo>
                  <a:close/>
                  <a:moveTo>
                    <a:pt x="109" y="296"/>
                  </a:moveTo>
                  <a:lnTo>
                    <a:pt x="87" y="291"/>
                  </a:lnTo>
                  <a:lnTo>
                    <a:pt x="98" y="249"/>
                  </a:lnTo>
                  <a:lnTo>
                    <a:pt x="120" y="254"/>
                  </a:lnTo>
                  <a:lnTo>
                    <a:pt x="109" y="296"/>
                  </a:lnTo>
                  <a:close/>
                  <a:moveTo>
                    <a:pt x="93" y="358"/>
                  </a:moveTo>
                  <a:lnTo>
                    <a:pt x="71" y="352"/>
                  </a:lnTo>
                  <a:lnTo>
                    <a:pt x="82" y="312"/>
                  </a:lnTo>
                  <a:lnTo>
                    <a:pt x="104" y="318"/>
                  </a:lnTo>
                  <a:lnTo>
                    <a:pt x="93" y="358"/>
                  </a:lnTo>
                  <a:close/>
                  <a:moveTo>
                    <a:pt x="76" y="421"/>
                  </a:moveTo>
                  <a:lnTo>
                    <a:pt x="55" y="416"/>
                  </a:lnTo>
                  <a:lnTo>
                    <a:pt x="66" y="374"/>
                  </a:lnTo>
                  <a:lnTo>
                    <a:pt x="87" y="380"/>
                  </a:lnTo>
                  <a:lnTo>
                    <a:pt x="76" y="421"/>
                  </a:lnTo>
                  <a:close/>
                  <a:moveTo>
                    <a:pt x="60" y="483"/>
                  </a:moveTo>
                  <a:lnTo>
                    <a:pt x="38" y="478"/>
                  </a:lnTo>
                  <a:lnTo>
                    <a:pt x="49" y="436"/>
                  </a:lnTo>
                  <a:lnTo>
                    <a:pt x="71" y="441"/>
                  </a:lnTo>
                  <a:lnTo>
                    <a:pt x="60" y="483"/>
                  </a:lnTo>
                  <a:close/>
                  <a:moveTo>
                    <a:pt x="44" y="545"/>
                  </a:moveTo>
                  <a:lnTo>
                    <a:pt x="22" y="539"/>
                  </a:lnTo>
                  <a:lnTo>
                    <a:pt x="33" y="498"/>
                  </a:lnTo>
                  <a:lnTo>
                    <a:pt x="55" y="503"/>
                  </a:lnTo>
                  <a:lnTo>
                    <a:pt x="44" y="545"/>
                  </a:lnTo>
                  <a:close/>
                  <a:moveTo>
                    <a:pt x="27" y="607"/>
                  </a:moveTo>
                  <a:lnTo>
                    <a:pt x="6" y="601"/>
                  </a:lnTo>
                  <a:lnTo>
                    <a:pt x="17" y="561"/>
                  </a:lnTo>
                  <a:lnTo>
                    <a:pt x="38" y="567"/>
                  </a:lnTo>
                  <a:lnTo>
                    <a:pt x="27" y="607"/>
                  </a:lnTo>
                  <a:close/>
                  <a:moveTo>
                    <a:pt x="0" y="625"/>
                  </a:moveTo>
                  <a:lnTo>
                    <a:pt x="0" y="623"/>
                  </a:lnTo>
                  <a:lnTo>
                    <a:pt x="22" y="628"/>
                  </a:lnTo>
                  <a:lnTo>
                    <a:pt x="20" y="630"/>
                  </a:lnTo>
                  <a:lnTo>
                    <a:pt x="0" y="62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grpSp>
          <p:nvGrpSpPr>
            <p:cNvPr id="4211" name="Group 4210"/>
            <p:cNvGrpSpPr/>
            <p:nvPr userDrawn="1"/>
          </p:nvGrpSpPr>
          <p:grpSpPr>
            <a:xfrm>
              <a:off x="71439" y="2349485"/>
              <a:ext cx="3009354" cy="4324366"/>
              <a:chOff x="71438" y="1787526"/>
              <a:chExt cx="3400425" cy="488632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181" name="Freeform 78"/>
              <p:cNvSpPr>
                <a:spLocks/>
              </p:cNvSpPr>
              <p:nvPr userDrawn="1"/>
            </p:nvSpPr>
            <p:spPr bwMode="auto">
              <a:xfrm>
                <a:off x="782638" y="4975226"/>
                <a:ext cx="1139825" cy="1141413"/>
              </a:xfrm>
              <a:custGeom>
                <a:avLst/>
                <a:gdLst>
                  <a:gd name="T0" fmla="*/ 377 w 718"/>
                  <a:gd name="T1" fmla="*/ 0 h 719"/>
                  <a:gd name="T2" fmla="*/ 414 w 718"/>
                  <a:gd name="T3" fmla="*/ 4 h 719"/>
                  <a:gd name="T4" fmla="*/ 464 w 718"/>
                  <a:gd name="T5" fmla="*/ 17 h 719"/>
                  <a:gd name="T6" fmla="*/ 530 w 718"/>
                  <a:gd name="T7" fmla="*/ 44 h 719"/>
                  <a:gd name="T8" fmla="*/ 586 w 718"/>
                  <a:gd name="T9" fmla="*/ 82 h 719"/>
                  <a:gd name="T10" fmla="*/ 635 w 718"/>
                  <a:gd name="T11" fmla="*/ 131 h 719"/>
                  <a:gd name="T12" fmla="*/ 675 w 718"/>
                  <a:gd name="T13" fmla="*/ 189 h 719"/>
                  <a:gd name="T14" fmla="*/ 702 w 718"/>
                  <a:gd name="T15" fmla="*/ 253 h 719"/>
                  <a:gd name="T16" fmla="*/ 713 w 718"/>
                  <a:gd name="T17" fmla="*/ 305 h 719"/>
                  <a:gd name="T18" fmla="*/ 716 w 718"/>
                  <a:gd name="T19" fmla="*/ 342 h 719"/>
                  <a:gd name="T20" fmla="*/ 716 w 718"/>
                  <a:gd name="T21" fmla="*/ 378 h 719"/>
                  <a:gd name="T22" fmla="*/ 713 w 718"/>
                  <a:gd name="T23" fmla="*/ 414 h 719"/>
                  <a:gd name="T24" fmla="*/ 702 w 718"/>
                  <a:gd name="T25" fmla="*/ 467 h 719"/>
                  <a:gd name="T26" fmla="*/ 675 w 718"/>
                  <a:gd name="T27" fmla="*/ 531 h 719"/>
                  <a:gd name="T28" fmla="*/ 635 w 718"/>
                  <a:gd name="T29" fmla="*/ 589 h 719"/>
                  <a:gd name="T30" fmla="*/ 586 w 718"/>
                  <a:gd name="T31" fmla="*/ 638 h 719"/>
                  <a:gd name="T32" fmla="*/ 530 w 718"/>
                  <a:gd name="T33" fmla="*/ 676 h 719"/>
                  <a:gd name="T34" fmla="*/ 464 w 718"/>
                  <a:gd name="T35" fmla="*/ 703 h 719"/>
                  <a:gd name="T36" fmla="*/ 414 w 718"/>
                  <a:gd name="T37" fmla="*/ 716 h 719"/>
                  <a:gd name="T38" fmla="*/ 377 w 718"/>
                  <a:gd name="T39" fmla="*/ 719 h 719"/>
                  <a:gd name="T40" fmla="*/ 339 w 718"/>
                  <a:gd name="T41" fmla="*/ 719 h 719"/>
                  <a:gd name="T42" fmla="*/ 303 w 718"/>
                  <a:gd name="T43" fmla="*/ 716 h 719"/>
                  <a:gd name="T44" fmla="*/ 252 w 718"/>
                  <a:gd name="T45" fmla="*/ 703 h 719"/>
                  <a:gd name="T46" fmla="*/ 187 w 718"/>
                  <a:gd name="T47" fmla="*/ 676 h 719"/>
                  <a:gd name="T48" fmla="*/ 131 w 718"/>
                  <a:gd name="T49" fmla="*/ 638 h 719"/>
                  <a:gd name="T50" fmla="*/ 82 w 718"/>
                  <a:gd name="T51" fmla="*/ 589 h 719"/>
                  <a:gd name="T52" fmla="*/ 44 w 718"/>
                  <a:gd name="T53" fmla="*/ 531 h 719"/>
                  <a:gd name="T54" fmla="*/ 16 w 718"/>
                  <a:gd name="T55" fmla="*/ 467 h 719"/>
                  <a:gd name="T56" fmla="*/ 4 w 718"/>
                  <a:gd name="T57" fmla="*/ 414 h 719"/>
                  <a:gd name="T58" fmla="*/ 0 w 718"/>
                  <a:gd name="T59" fmla="*/ 378 h 719"/>
                  <a:gd name="T60" fmla="*/ 0 w 718"/>
                  <a:gd name="T61" fmla="*/ 342 h 719"/>
                  <a:gd name="T62" fmla="*/ 4 w 718"/>
                  <a:gd name="T63" fmla="*/ 305 h 719"/>
                  <a:gd name="T64" fmla="*/ 16 w 718"/>
                  <a:gd name="T65" fmla="*/ 253 h 719"/>
                  <a:gd name="T66" fmla="*/ 44 w 718"/>
                  <a:gd name="T67" fmla="*/ 189 h 719"/>
                  <a:gd name="T68" fmla="*/ 82 w 718"/>
                  <a:gd name="T69" fmla="*/ 131 h 719"/>
                  <a:gd name="T70" fmla="*/ 131 w 718"/>
                  <a:gd name="T71" fmla="*/ 82 h 719"/>
                  <a:gd name="T72" fmla="*/ 187 w 718"/>
                  <a:gd name="T73" fmla="*/ 44 h 719"/>
                  <a:gd name="T74" fmla="*/ 252 w 718"/>
                  <a:gd name="T75" fmla="*/ 17 h 719"/>
                  <a:gd name="T76" fmla="*/ 303 w 718"/>
                  <a:gd name="T77" fmla="*/ 4 h 719"/>
                  <a:gd name="T78" fmla="*/ 339 w 718"/>
                  <a:gd name="T79" fmla="*/ 0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18" h="719">
                    <a:moveTo>
                      <a:pt x="359" y="0"/>
                    </a:moveTo>
                    <a:lnTo>
                      <a:pt x="377" y="0"/>
                    </a:lnTo>
                    <a:lnTo>
                      <a:pt x="395" y="2"/>
                    </a:lnTo>
                    <a:lnTo>
                      <a:pt x="414" y="4"/>
                    </a:lnTo>
                    <a:lnTo>
                      <a:pt x="430" y="8"/>
                    </a:lnTo>
                    <a:lnTo>
                      <a:pt x="464" y="17"/>
                    </a:lnTo>
                    <a:lnTo>
                      <a:pt x="499" y="29"/>
                    </a:lnTo>
                    <a:lnTo>
                      <a:pt x="530" y="44"/>
                    </a:lnTo>
                    <a:lnTo>
                      <a:pt x="559" y="62"/>
                    </a:lnTo>
                    <a:lnTo>
                      <a:pt x="586" y="82"/>
                    </a:lnTo>
                    <a:lnTo>
                      <a:pt x="613" y="106"/>
                    </a:lnTo>
                    <a:lnTo>
                      <a:pt x="635" y="131"/>
                    </a:lnTo>
                    <a:lnTo>
                      <a:pt x="657" y="158"/>
                    </a:lnTo>
                    <a:lnTo>
                      <a:pt x="675" y="189"/>
                    </a:lnTo>
                    <a:lnTo>
                      <a:pt x="689" y="220"/>
                    </a:lnTo>
                    <a:lnTo>
                      <a:pt x="702" y="253"/>
                    </a:lnTo>
                    <a:lnTo>
                      <a:pt x="711" y="287"/>
                    </a:lnTo>
                    <a:lnTo>
                      <a:pt x="713" y="305"/>
                    </a:lnTo>
                    <a:lnTo>
                      <a:pt x="716" y="324"/>
                    </a:lnTo>
                    <a:lnTo>
                      <a:pt x="716" y="342"/>
                    </a:lnTo>
                    <a:lnTo>
                      <a:pt x="718" y="360"/>
                    </a:lnTo>
                    <a:lnTo>
                      <a:pt x="716" y="378"/>
                    </a:lnTo>
                    <a:lnTo>
                      <a:pt x="716" y="396"/>
                    </a:lnTo>
                    <a:lnTo>
                      <a:pt x="713" y="414"/>
                    </a:lnTo>
                    <a:lnTo>
                      <a:pt x="711" y="433"/>
                    </a:lnTo>
                    <a:lnTo>
                      <a:pt x="702" y="467"/>
                    </a:lnTo>
                    <a:lnTo>
                      <a:pt x="689" y="500"/>
                    </a:lnTo>
                    <a:lnTo>
                      <a:pt x="675" y="531"/>
                    </a:lnTo>
                    <a:lnTo>
                      <a:pt x="657" y="561"/>
                    </a:lnTo>
                    <a:lnTo>
                      <a:pt x="635" y="589"/>
                    </a:lnTo>
                    <a:lnTo>
                      <a:pt x="613" y="614"/>
                    </a:lnTo>
                    <a:lnTo>
                      <a:pt x="586" y="638"/>
                    </a:lnTo>
                    <a:lnTo>
                      <a:pt x="559" y="658"/>
                    </a:lnTo>
                    <a:lnTo>
                      <a:pt x="530" y="676"/>
                    </a:lnTo>
                    <a:lnTo>
                      <a:pt x="499" y="690"/>
                    </a:lnTo>
                    <a:lnTo>
                      <a:pt x="464" y="703"/>
                    </a:lnTo>
                    <a:lnTo>
                      <a:pt x="430" y="712"/>
                    </a:lnTo>
                    <a:lnTo>
                      <a:pt x="414" y="716"/>
                    </a:lnTo>
                    <a:lnTo>
                      <a:pt x="395" y="718"/>
                    </a:lnTo>
                    <a:lnTo>
                      <a:pt x="377" y="719"/>
                    </a:lnTo>
                    <a:lnTo>
                      <a:pt x="359" y="719"/>
                    </a:lnTo>
                    <a:lnTo>
                      <a:pt x="339" y="719"/>
                    </a:lnTo>
                    <a:lnTo>
                      <a:pt x="321" y="718"/>
                    </a:lnTo>
                    <a:lnTo>
                      <a:pt x="303" y="716"/>
                    </a:lnTo>
                    <a:lnTo>
                      <a:pt x="287" y="712"/>
                    </a:lnTo>
                    <a:lnTo>
                      <a:pt x="252" y="703"/>
                    </a:lnTo>
                    <a:lnTo>
                      <a:pt x="219" y="690"/>
                    </a:lnTo>
                    <a:lnTo>
                      <a:pt x="187" y="676"/>
                    </a:lnTo>
                    <a:lnTo>
                      <a:pt x="158" y="658"/>
                    </a:lnTo>
                    <a:lnTo>
                      <a:pt x="131" y="638"/>
                    </a:lnTo>
                    <a:lnTo>
                      <a:pt x="105" y="614"/>
                    </a:lnTo>
                    <a:lnTo>
                      <a:pt x="82" y="589"/>
                    </a:lnTo>
                    <a:lnTo>
                      <a:pt x="60" y="561"/>
                    </a:lnTo>
                    <a:lnTo>
                      <a:pt x="44" y="531"/>
                    </a:lnTo>
                    <a:lnTo>
                      <a:pt x="27" y="500"/>
                    </a:lnTo>
                    <a:lnTo>
                      <a:pt x="16" y="467"/>
                    </a:lnTo>
                    <a:lnTo>
                      <a:pt x="7" y="433"/>
                    </a:lnTo>
                    <a:lnTo>
                      <a:pt x="4" y="414"/>
                    </a:lnTo>
                    <a:lnTo>
                      <a:pt x="2" y="396"/>
                    </a:lnTo>
                    <a:lnTo>
                      <a:pt x="0" y="378"/>
                    </a:lnTo>
                    <a:lnTo>
                      <a:pt x="0" y="360"/>
                    </a:lnTo>
                    <a:lnTo>
                      <a:pt x="0" y="342"/>
                    </a:lnTo>
                    <a:lnTo>
                      <a:pt x="2" y="324"/>
                    </a:lnTo>
                    <a:lnTo>
                      <a:pt x="4" y="305"/>
                    </a:lnTo>
                    <a:lnTo>
                      <a:pt x="7" y="287"/>
                    </a:lnTo>
                    <a:lnTo>
                      <a:pt x="16" y="253"/>
                    </a:lnTo>
                    <a:lnTo>
                      <a:pt x="27" y="220"/>
                    </a:lnTo>
                    <a:lnTo>
                      <a:pt x="44" y="189"/>
                    </a:lnTo>
                    <a:lnTo>
                      <a:pt x="60" y="158"/>
                    </a:lnTo>
                    <a:lnTo>
                      <a:pt x="82" y="131"/>
                    </a:lnTo>
                    <a:lnTo>
                      <a:pt x="105" y="106"/>
                    </a:lnTo>
                    <a:lnTo>
                      <a:pt x="131" y="82"/>
                    </a:lnTo>
                    <a:lnTo>
                      <a:pt x="158" y="62"/>
                    </a:lnTo>
                    <a:lnTo>
                      <a:pt x="187" y="44"/>
                    </a:lnTo>
                    <a:lnTo>
                      <a:pt x="219" y="29"/>
                    </a:lnTo>
                    <a:lnTo>
                      <a:pt x="252" y="17"/>
                    </a:lnTo>
                    <a:lnTo>
                      <a:pt x="287" y="8"/>
                    </a:lnTo>
                    <a:lnTo>
                      <a:pt x="303" y="4"/>
                    </a:lnTo>
                    <a:lnTo>
                      <a:pt x="321" y="2"/>
                    </a:lnTo>
                    <a:lnTo>
                      <a:pt x="339" y="0"/>
                    </a:lnTo>
                    <a:lnTo>
                      <a:pt x="359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2" name="Freeform 79"/>
              <p:cNvSpPr>
                <a:spLocks/>
              </p:cNvSpPr>
              <p:nvPr userDrawn="1"/>
            </p:nvSpPr>
            <p:spPr bwMode="auto">
              <a:xfrm>
                <a:off x="2147888" y="3756026"/>
                <a:ext cx="1323975" cy="1328738"/>
              </a:xfrm>
              <a:custGeom>
                <a:avLst/>
                <a:gdLst>
                  <a:gd name="T0" fmla="*/ 460 w 834"/>
                  <a:gd name="T1" fmla="*/ 2 h 837"/>
                  <a:gd name="T2" fmla="*/ 522 w 834"/>
                  <a:gd name="T3" fmla="*/ 15 h 837"/>
                  <a:gd name="T4" fmla="*/ 580 w 834"/>
                  <a:gd name="T5" fmla="*/ 33 h 837"/>
                  <a:gd name="T6" fmla="*/ 634 w 834"/>
                  <a:gd name="T7" fmla="*/ 62 h 837"/>
                  <a:gd name="T8" fmla="*/ 683 w 834"/>
                  <a:gd name="T9" fmla="*/ 97 h 837"/>
                  <a:gd name="T10" fmla="*/ 727 w 834"/>
                  <a:gd name="T11" fmla="*/ 138 h 837"/>
                  <a:gd name="T12" fmla="*/ 763 w 834"/>
                  <a:gd name="T13" fmla="*/ 186 h 837"/>
                  <a:gd name="T14" fmla="*/ 794 w 834"/>
                  <a:gd name="T15" fmla="*/ 238 h 837"/>
                  <a:gd name="T16" fmla="*/ 816 w 834"/>
                  <a:gd name="T17" fmla="*/ 294 h 837"/>
                  <a:gd name="T18" fmla="*/ 830 w 834"/>
                  <a:gd name="T19" fmla="*/ 356 h 837"/>
                  <a:gd name="T20" fmla="*/ 834 w 834"/>
                  <a:gd name="T21" fmla="*/ 420 h 837"/>
                  <a:gd name="T22" fmla="*/ 830 w 834"/>
                  <a:gd name="T23" fmla="*/ 483 h 837"/>
                  <a:gd name="T24" fmla="*/ 816 w 834"/>
                  <a:gd name="T25" fmla="*/ 543 h 837"/>
                  <a:gd name="T26" fmla="*/ 794 w 834"/>
                  <a:gd name="T27" fmla="*/ 601 h 837"/>
                  <a:gd name="T28" fmla="*/ 763 w 834"/>
                  <a:gd name="T29" fmla="*/ 654 h 837"/>
                  <a:gd name="T30" fmla="*/ 727 w 834"/>
                  <a:gd name="T31" fmla="*/ 701 h 837"/>
                  <a:gd name="T32" fmla="*/ 683 w 834"/>
                  <a:gd name="T33" fmla="*/ 743 h 837"/>
                  <a:gd name="T34" fmla="*/ 634 w 834"/>
                  <a:gd name="T35" fmla="*/ 777 h 837"/>
                  <a:gd name="T36" fmla="*/ 580 w 834"/>
                  <a:gd name="T37" fmla="*/ 805 h 837"/>
                  <a:gd name="T38" fmla="*/ 522 w 834"/>
                  <a:gd name="T39" fmla="*/ 825 h 837"/>
                  <a:gd name="T40" fmla="*/ 460 w 834"/>
                  <a:gd name="T41" fmla="*/ 836 h 837"/>
                  <a:gd name="T42" fmla="*/ 395 w 834"/>
                  <a:gd name="T43" fmla="*/ 837 h 837"/>
                  <a:gd name="T44" fmla="*/ 333 w 834"/>
                  <a:gd name="T45" fmla="*/ 828 h 837"/>
                  <a:gd name="T46" fmla="*/ 274 w 834"/>
                  <a:gd name="T47" fmla="*/ 812 h 837"/>
                  <a:gd name="T48" fmla="*/ 217 w 834"/>
                  <a:gd name="T49" fmla="*/ 787 h 837"/>
                  <a:gd name="T50" fmla="*/ 167 w 834"/>
                  <a:gd name="T51" fmla="*/ 754 h 837"/>
                  <a:gd name="T52" fmla="*/ 121 w 834"/>
                  <a:gd name="T53" fmla="*/ 716 h 837"/>
                  <a:gd name="T54" fmla="*/ 81 w 834"/>
                  <a:gd name="T55" fmla="*/ 670 h 837"/>
                  <a:gd name="T56" fmla="*/ 49 w 834"/>
                  <a:gd name="T57" fmla="*/ 619 h 837"/>
                  <a:gd name="T58" fmla="*/ 25 w 834"/>
                  <a:gd name="T59" fmla="*/ 563 h 837"/>
                  <a:gd name="T60" fmla="*/ 7 w 834"/>
                  <a:gd name="T61" fmla="*/ 503 h 837"/>
                  <a:gd name="T62" fmla="*/ 0 w 834"/>
                  <a:gd name="T63" fmla="*/ 442 h 837"/>
                  <a:gd name="T64" fmla="*/ 1 w 834"/>
                  <a:gd name="T65" fmla="*/ 376 h 837"/>
                  <a:gd name="T66" fmla="*/ 12 w 834"/>
                  <a:gd name="T67" fmla="*/ 314 h 837"/>
                  <a:gd name="T68" fmla="*/ 32 w 834"/>
                  <a:gd name="T69" fmla="*/ 256 h 837"/>
                  <a:gd name="T70" fmla="*/ 60 w 834"/>
                  <a:gd name="T71" fmla="*/ 202 h 837"/>
                  <a:gd name="T72" fmla="*/ 94 w 834"/>
                  <a:gd name="T73" fmla="*/ 153 h 837"/>
                  <a:gd name="T74" fmla="*/ 136 w 834"/>
                  <a:gd name="T75" fmla="*/ 109 h 837"/>
                  <a:gd name="T76" fmla="*/ 183 w 834"/>
                  <a:gd name="T77" fmla="*/ 73 h 837"/>
                  <a:gd name="T78" fmla="*/ 235 w 834"/>
                  <a:gd name="T79" fmla="*/ 42 h 837"/>
                  <a:gd name="T80" fmla="*/ 292 w 834"/>
                  <a:gd name="T81" fmla="*/ 20 h 837"/>
                  <a:gd name="T82" fmla="*/ 353 w 834"/>
                  <a:gd name="T83" fmla="*/ 6 h 837"/>
                  <a:gd name="T84" fmla="*/ 417 w 834"/>
                  <a:gd name="T85" fmla="*/ 0 h 8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834" h="837">
                    <a:moveTo>
                      <a:pt x="417" y="0"/>
                    </a:moveTo>
                    <a:lnTo>
                      <a:pt x="439" y="2"/>
                    </a:lnTo>
                    <a:lnTo>
                      <a:pt x="460" y="2"/>
                    </a:lnTo>
                    <a:lnTo>
                      <a:pt x="480" y="6"/>
                    </a:lnTo>
                    <a:lnTo>
                      <a:pt x="500" y="9"/>
                    </a:lnTo>
                    <a:lnTo>
                      <a:pt x="522" y="15"/>
                    </a:lnTo>
                    <a:lnTo>
                      <a:pt x="542" y="20"/>
                    </a:lnTo>
                    <a:lnTo>
                      <a:pt x="560" y="26"/>
                    </a:lnTo>
                    <a:lnTo>
                      <a:pt x="580" y="33"/>
                    </a:lnTo>
                    <a:lnTo>
                      <a:pt x="598" y="42"/>
                    </a:lnTo>
                    <a:lnTo>
                      <a:pt x="616" y="51"/>
                    </a:lnTo>
                    <a:lnTo>
                      <a:pt x="634" y="62"/>
                    </a:lnTo>
                    <a:lnTo>
                      <a:pt x="651" y="73"/>
                    </a:lnTo>
                    <a:lnTo>
                      <a:pt x="667" y="84"/>
                    </a:lnTo>
                    <a:lnTo>
                      <a:pt x="683" y="97"/>
                    </a:lnTo>
                    <a:lnTo>
                      <a:pt x="698" y="109"/>
                    </a:lnTo>
                    <a:lnTo>
                      <a:pt x="712" y="124"/>
                    </a:lnTo>
                    <a:lnTo>
                      <a:pt x="727" y="138"/>
                    </a:lnTo>
                    <a:lnTo>
                      <a:pt x="740" y="153"/>
                    </a:lnTo>
                    <a:lnTo>
                      <a:pt x="752" y="169"/>
                    </a:lnTo>
                    <a:lnTo>
                      <a:pt x="763" y="186"/>
                    </a:lnTo>
                    <a:lnTo>
                      <a:pt x="774" y="202"/>
                    </a:lnTo>
                    <a:lnTo>
                      <a:pt x="785" y="220"/>
                    </a:lnTo>
                    <a:lnTo>
                      <a:pt x="794" y="238"/>
                    </a:lnTo>
                    <a:lnTo>
                      <a:pt x="801" y="256"/>
                    </a:lnTo>
                    <a:lnTo>
                      <a:pt x="810" y="274"/>
                    </a:lnTo>
                    <a:lnTo>
                      <a:pt x="816" y="294"/>
                    </a:lnTo>
                    <a:lnTo>
                      <a:pt x="821" y="314"/>
                    </a:lnTo>
                    <a:lnTo>
                      <a:pt x="827" y="334"/>
                    </a:lnTo>
                    <a:lnTo>
                      <a:pt x="830" y="356"/>
                    </a:lnTo>
                    <a:lnTo>
                      <a:pt x="832" y="376"/>
                    </a:lnTo>
                    <a:lnTo>
                      <a:pt x="834" y="398"/>
                    </a:lnTo>
                    <a:lnTo>
                      <a:pt x="834" y="420"/>
                    </a:lnTo>
                    <a:lnTo>
                      <a:pt x="834" y="442"/>
                    </a:lnTo>
                    <a:lnTo>
                      <a:pt x="832" y="462"/>
                    </a:lnTo>
                    <a:lnTo>
                      <a:pt x="830" y="483"/>
                    </a:lnTo>
                    <a:lnTo>
                      <a:pt x="827" y="503"/>
                    </a:lnTo>
                    <a:lnTo>
                      <a:pt x="821" y="523"/>
                    </a:lnTo>
                    <a:lnTo>
                      <a:pt x="816" y="543"/>
                    </a:lnTo>
                    <a:lnTo>
                      <a:pt x="810" y="563"/>
                    </a:lnTo>
                    <a:lnTo>
                      <a:pt x="801" y="581"/>
                    </a:lnTo>
                    <a:lnTo>
                      <a:pt x="794" y="601"/>
                    </a:lnTo>
                    <a:lnTo>
                      <a:pt x="785" y="619"/>
                    </a:lnTo>
                    <a:lnTo>
                      <a:pt x="774" y="636"/>
                    </a:lnTo>
                    <a:lnTo>
                      <a:pt x="763" y="654"/>
                    </a:lnTo>
                    <a:lnTo>
                      <a:pt x="752" y="670"/>
                    </a:lnTo>
                    <a:lnTo>
                      <a:pt x="740" y="685"/>
                    </a:lnTo>
                    <a:lnTo>
                      <a:pt x="727" y="701"/>
                    </a:lnTo>
                    <a:lnTo>
                      <a:pt x="712" y="716"/>
                    </a:lnTo>
                    <a:lnTo>
                      <a:pt x="698" y="728"/>
                    </a:lnTo>
                    <a:lnTo>
                      <a:pt x="683" y="743"/>
                    </a:lnTo>
                    <a:lnTo>
                      <a:pt x="667" y="754"/>
                    </a:lnTo>
                    <a:lnTo>
                      <a:pt x="651" y="767"/>
                    </a:lnTo>
                    <a:lnTo>
                      <a:pt x="634" y="777"/>
                    </a:lnTo>
                    <a:lnTo>
                      <a:pt x="616" y="787"/>
                    </a:lnTo>
                    <a:lnTo>
                      <a:pt x="598" y="796"/>
                    </a:lnTo>
                    <a:lnTo>
                      <a:pt x="580" y="805"/>
                    </a:lnTo>
                    <a:lnTo>
                      <a:pt x="560" y="812"/>
                    </a:lnTo>
                    <a:lnTo>
                      <a:pt x="542" y="819"/>
                    </a:lnTo>
                    <a:lnTo>
                      <a:pt x="522" y="825"/>
                    </a:lnTo>
                    <a:lnTo>
                      <a:pt x="500" y="828"/>
                    </a:lnTo>
                    <a:lnTo>
                      <a:pt x="480" y="832"/>
                    </a:lnTo>
                    <a:lnTo>
                      <a:pt x="460" y="836"/>
                    </a:lnTo>
                    <a:lnTo>
                      <a:pt x="439" y="837"/>
                    </a:lnTo>
                    <a:lnTo>
                      <a:pt x="417" y="837"/>
                    </a:lnTo>
                    <a:lnTo>
                      <a:pt x="395" y="837"/>
                    </a:lnTo>
                    <a:lnTo>
                      <a:pt x="373" y="836"/>
                    </a:lnTo>
                    <a:lnTo>
                      <a:pt x="353" y="832"/>
                    </a:lnTo>
                    <a:lnTo>
                      <a:pt x="333" y="828"/>
                    </a:lnTo>
                    <a:lnTo>
                      <a:pt x="312" y="825"/>
                    </a:lnTo>
                    <a:lnTo>
                      <a:pt x="292" y="819"/>
                    </a:lnTo>
                    <a:lnTo>
                      <a:pt x="274" y="812"/>
                    </a:lnTo>
                    <a:lnTo>
                      <a:pt x="254" y="805"/>
                    </a:lnTo>
                    <a:lnTo>
                      <a:pt x="235" y="796"/>
                    </a:lnTo>
                    <a:lnTo>
                      <a:pt x="217" y="787"/>
                    </a:lnTo>
                    <a:lnTo>
                      <a:pt x="201" y="777"/>
                    </a:lnTo>
                    <a:lnTo>
                      <a:pt x="183" y="767"/>
                    </a:lnTo>
                    <a:lnTo>
                      <a:pt x="167" y="754"/>
                    </a:lnTo>
                    <a:lnTo>
                      <a:pt x="150" y="743"/>
                    </a:lnTo>
                    <a:lnTo>
                      <a:pt x="136" y="728"/>
                    </a:lnTo>
                    <a:lnTo>
                      <a:pt x="121" y="716"/>
                    </a:lnTo>
                    <a:lnTo>
                      <a:pt x="107" y="701"/>
                    </a:lnTo>
                    <a:lnTo>
                      <a:pt x="94" y="685"/>
                    </a:lnTo>
                    <a:lnTo>
                      <a:pt x="81" y="670"/>
                    </a:lnTo>
                    <a:lnTo>
                      <a:pt x="70" y="654"/>
                    </a:lnTo>
                    <a:lnTo>
                      <a:pt x="60" y="636"/>
                    </a:lnTo>
                    <a:lnTo>
                      <a:pt x="49" y="619"/>
                    </a:lnTo>
                    <a:lnTo>
                      <a:pt x="40" y="601"/>
                    </a:lnTo>
                    <a:lnTo>
                      <a:pt x="32" y="581"/>
                    </a:lnTo>
                    <a:lnTo>
                      <a:pt x="25" y="563"/>
                    </a:lnTo>
                    <a:lnTo>
                      <a:pt x="18" y="543"/>
                    </a:lnTo>
                    <a:lnTo>
                      <a:pt x="12" y="523"/>
                    </a:lnTo>
                    <a:lnTo>
                      <a:pt x="7" y="503"/>
                    </a:lnTo>
                    <a:lnTo>
                      <a:pt x="3" y="483"/>
                    </a:lnTo>
                    <a:lnTo>
                      <a:pt x="1" y="462"/>
                    </a:lnTo>
                    <a:lnTo>
                      <a:pt x="0" y="442"/>
                    </a:lnTo>
                    <a:lnTo>
                      <a:pt x="0" y="420"/>
                    </a:lnTo>
                    <a:lnTo>
                      <a:pt x="0" y="398"/>
                    </a:lnTo>
                    <a:lnTo>
                      <a:pt x="1" y="376"/>
                    </a:lnTo>
                    <a:lnTo>
                      <a:pt x="3" y="356"/>
                    </a:lnTo>
                    <a:lnTo>
                      <a:pt x="7" y="334"/>
                    </a:lnTo>
                    <a:lnTo>
                      <a:pt x="12" y="314"/>
                    </a:lnTo>
                    <a:lnTo>
                      <a:pt x="18" y="294"/>
                    </a:lnTo>
                    <a:lnTo>
                      <a:pt x="25" y="274"/>
                    </a:lnTo>
                    <a:lnTo>
                      <a:pt x="32" y="256"/>
                    </a:lnTo>
                    <a:lnTo>
                      <a:pt x="40" y="238"/>
                    </a:lnTo>
                    <a:lnTo>
                      <a:pt x="49" y="220"/>
                    </a:lnTo>
                    <a:lnTo>
                      <a:pt x="60" y="202"/>
                    </a:lnTo>
                    <a:lnTo>
                      <a:pt x="70" y="186"/>
                    </a:lnTo>
                    <a:lnTo>
                      <a:pt x="81" y="169"/>
                    </a:lnTo>
                    <a:lnTo>
                      <a:pt x="94" y="153"/>
                    </a:lnTo>
                    <a:lnTo>
                      <a:pt x="107" y="138"/>
                    </a:lnTo>
                    <a:lnTo>
                      <a:pt x="121" y="124"/>
                    </a:lnTo>
                    <a:lnTo>
                      <a:pt x="136" y="109"/>
                    </a:lnTo>
                    <a:lnTo>
                      <a:pt x="150" y="97"/>
                    </a:lnTo>
                    <a:lnTo>
                      <a:pt x="167" y="84"/>
                    </a:lnTo>
                    <a:lnTo>
                      <a:pt x="183" y="73"/>
                    </a:lnTo>
                    <a:lnTo>
                      <a:pt x="201" y="62"/>
                    </a:lnTo>
                    <a:lnTo>
                      <a:pt x="217" y="51"/>
                    </a:lnTo>
                    <a:lnTo>
                      <a:pt x="235" y="42"/>
                    </a:lnTo>
                    <a:lnTo>
                      <a:pt x="254" y="33"/>
                    </a:lnTo>
                    <a:lnTo>
                      <a:pt x="274" y="26"/>
                    </a:lnTo>
                    <a:lnTo>
                      <a:pt x="292" y="20"/>
                    </a:lnTo>
                    <a:lnTo>
                      <a:pt x="312" y="15"/>
                    </a:lnTo>
                    <a:lnTo>
                      <a:pt x="333" y="9"/>
                    </a:lnTo>
                    <a:lnTo>
                      <a:pt x="353" y="6"/>
                    </a:lnTo>
                    <a:lnTo>
                      <a:pt x="373" y="2"/>
                    </a:lnTo>
                    <a:lnTo>
                      <a:pt x="395" y="2"/>
                    </a:lnTo>
                    <a:lnTo>
                      <a:pt x="41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3" name="Freeform 80"/>
              <p:cNvSpPr>
                <a:spLocks/>
              </p:cNvSpPr>
              <p:nvPr userDrawn="1"/>
            </p:nvSpPr>
            <p:spPr bwMode="auto">
              <a:xfrm>
                <a:off x="1943100" y="5537064"/>
                <a:ext cx="1134666" cy="1136787"/>
              </a:xfrm>
              <a:custGeom>
                <a:avLst/>
                <a:gdLst>
                  <a:gd name="T0" fmla="*/ 296 w 535"/>
                  <a:gd name="T1" fmla="*/ 2 h 536"/>
                  <a:gd name="T2" fmla="*/ 348 w 535"/>
                  <a:gd name="T3" fmla="*/ 13 h 536"/>
                  <a:gd name="T4" fmla="*/ 395 w 535"/>
                  <a:gd name="T5" fmla="*/ 33 h 536"/>
                  <a:gd name="T6" fmla="*/ 439 w 535"/>
                  <a:gd name="T7" fmla="*/ 62 h 536"/>
                  <a:gd name="T8" fmla="*/ 475 w 535"/>
                  <a:gd name="T9" fmla="*/ 98 h 536"/>
                  <a:gd name="T10" fmla="*/ 504 w 535"/>
                  <a:gd name="T11" fmla="*/ 140 h 536"/>
                  <a:gd name="T12" fmla="*/ 524 w 535"/>
                  <a:gd name="T13" fmla="*/ 189 h 536"/>
                  <a:gd name="T14" fmla="*/ 535 w 535"/>
                  <a:gd name="T15" fmla="*/ 242 h 536"/>
                  <a:gd name="T16" fmla="*/ 535 w 535"/>
                  <a:gd name="T17" fmla="*/ 296 h 536"/>
                  <a:gd name="T18" fmla="*/ 524 w 535"/>
                  <a:gd name="T19" fmla="*/ 349 h 536"/>
                  <a:gd name="T20" fmla="*/ 504 w 535"/>
                  <a:gd name="T21" fmla="*/ 396 h 536"/>
                  <a:gd name="T22" fmla="*/ 475 w 535"/>
                  <a:gd name="T23" fmla="*/ 440 h 536"/>
                  <a:gd name="T24" fmla="*/ 439 w 535"/>
                  <a:gd name="T25" fmla="*/ 476 h 536"/>
                  <a:gd name="T26" fmla="*/ 395 w 535"/>
                  <a:gd name="T27" fmla="*/ 505 h 536"/>
                  <a:gd name="T28" fmla="*/ 348 w 535"/>
                  <a:gd name="T29" fmla="*/ 525 h 536"/>
                  <a:gd name="T30" fmla="*/ 296 w 535"/>
                  <a:gd name="T31" fmla="*/ 536 h 536"/>
                  <a:gd name="T32" fmla="*/ 241 w 535"/>
                  <a:gd name="T33" fmla="*/ 536 h 536"/>
                  <a:gd name="T34" fmla="*/ 189 w 535"/>
                  <a:gd name="T35" fmla="*/ 525 h 536"/>
                  <a:gd name="T36" fmla="*/ 140 w 535"/>
                  <a:gd name="T37" fmla="*/ 505 h 536"/>
                  <a:gd name="T38" fmla="*/ 98 w 535"/>
                  <a:gd name="T39" fmla="*/ 476 h 536"/>
                  <a:gd name="T40" fmla="*/ 62 w 535"/>
                  <a:gd name="T41" fmla="*/ 440 h 536"/>
                  <a:gd name="T42" fmla="*/ 33 w 535"/>
                  <a:gd name="T43" fmla="*/ 396 h 536"/>
                  <a:gd name="T44" fmla="*/ 13 w 535"/>
                  <a:gd name="T45" fmla="*/ 349 h 536"/>
                  <a:gd name="T46" fmla="*/ 2 w 535"/>
                  <a:gd name="T47" fmla="*/ 296 h 536"/>
                  <a:gd name="T48" fmla="*/ 2 w 535"/>
                  <a:gd name="T49" fmla="*/ 242 h 536"/>
                  <a:gd name="T50" fmla="*/ 13 w 535"/>
                  <a:gd name="T51" fmla="*/ 189 h 536"/>
                  <a:gd name="T52" fmla="*/ 33 w 535"/>
                  <a:gd name="T53" fmla="*/ 140 h 536"/>
                  <a:gd name="T54" fmla="*/ 62 w 535"/>
                  <a:gd name="T55" fmla="*/ 98 h 536"/>
                  <a:gd name="T56" fmla="*/ 98 w 535"/>
                  <a:gd name="T57" fmla="*/ 62 h 536"/>
                  <a:gd name="T58" fmla="*/ 140 w 535"/>
                  <a:gd name="T59" fmla="*/ 33 h 536"/>
                  <a:gd name="T60" fmla="*/ 189 w 535"/>
                  <a:gd name="T61" fmla="*/ 13 h 536"/>
                  <a:gd name="T62" fmla="*/ 241 w 535"/>
                  <a:gd name="T63" fmla="*/ 2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5" h="536">
                    <a:moveTo>
                      <a:pt x="268" y="0"/>
                    </a:moveTo>
                    <a:lnTo>
                      <a:pt x="296" y="2"/>
                    </a:lnTo>
                    <a:lnTo>
                      <a:pt x="321" y="6"/>
                    </a:lnTo>
                    <a:lnTo>
                      <a:pt x="348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9" y="62"/>
                    </a:lnTo>
                    <a:lnTo>
                      <a:pt x="457" y="78"/>
                    </a:lnTo>
                    <a:lnTo>
                      <a:pt x="475" y="98"/>
                    </a:lnTo>
                    <a:lnTo>
                      <a:pt x="490" y="118"/>
                    </a:lnTo>
                    <a:lnTo>
                      <a:pt x="504" y="140"/>
                    </a:lnTo>
                    <a:lnTo>
                      <a:pt x="515" y="164"/>
                    </a:lnTo>
                    <a:lnTo>
                      <a:pt x="524" y="189"/>
                    </a:lnTo>
                    <a:lnTo>
                      <a:pt x="529" y="215"/>
                    </a:lnTo>
                    <a:lnTo>
                      <a:pt x="535" y="242"/>
                    </a:lnTo>
                    <a:lnTo>
                      <a:pt x="535" y="269"/>
                    </a:lnTo>
                    <a:lnTo>
                      <a:pt x="535" y="296"/>
                    </a:lnTo>
                    <a:lnTo>
                      <a:pt x="529" y="323"/>
                    </a:lnTo>
                    <a:lnTo>
                      <a:pt x="524" y="349"/>
                    </a:lnTo>
                    <a:lnTo>
                      <a:pt x="515" y="372"/>
                    </a:lnTo>
                    <a:lnTo>
                      <a:pt x="504" y="396"/>
                    </a:lnTo>
                    <a:lnTo>
                      <a:pt x="490" y="418"/>
                    </a:lnTo>
                    <a:lnTo>
                      <a:pt x="475" y="440"/>
                    </a:lnTo>
                    <a:lnTo>
                      <a:pt x="457" y="458"/>
                    </a:lnTo>
                    <a:lnTo>
                      <a:pt x="439" y="476"/>
                    </a:lnTo>
                    <a:lnTo>
                      <a:pt x="417" y="491"/>
                    </a:lnTo>
                    <a:lnTo>
                      <a:pt x="395" y="505"/>
                    </a:lnTo>
                    <a:lnTo>
                      <a:pt x="372" y="516"/>
                    </a:lnTo>
                    <a:lnTo>
                      <a:pt x="348" y="525"/>
                    </a:lnTo>
                    <a:lnTo>
                      <a:pt x="321" y="530"/>
                    </a:lnTo>
                    <a:lnTo>
                      <a:pt x="296" y="536"/>
                    </a:lnTo>
                    <a:lnTo>
                      <a:pt x="268" y="536"/>
                    </a:lnTo>
                    <a:lnTo>
                      <a:pt x="241" y="536"/>
                    </a:lnTo>
                    <a:lnTo>
                      <a:pt x="214" y="530"/>
                    </a:lnTo>
                    <a:lnTo>
                      <a:pt x="189" y="525"/>
                    </a:lnTo>
                    <a:lnTo>
                      <a:pt x="163" y="516"/>
                    </a:lnTo>
                    <a:lnTo>
                      <a:pt x="140" y="505"/>
                    </a:lnTo>
                    <a:lnTo>
                      <a:pt x="118" y="491"/>
                    </a:lnTo>
                    <a:lnTo>
                      <a:pt x="98" y="476"/>
                    </a:lnTo>
                    <a:lnTo>
                      <a:pt x="78" y="458"/>
                    </a:lnTo>
                    <a:lnTo>
                      <a:pt x="62" y="440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9"/>
                    </a:lnTo>
                    <a:lnTo>
                      <a:pt x="5" y="323"/>
                    </a:lnTo>
                    <a:lnTo>
                      <a:pt x="2" y="296"/>
                    </a:lnTo>
                    <a:lnTo>
                      <a:pt x="0" y="269"/>
                    </a:lnTo>
                    <a:lnTo>
                      <a:pt x="2" y="242"/>
                    </a:lnTo>
                    <a:lnTo>
                      <a:pt x="5" y="215"/>
                    </a:lnTo>
                    <a:lnTo>
                      <a:pt x="13" y="189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8"/>
                    </a:lnTo>
                    <a:lnTo>
                      <a:pt x="78" y="78"/>
                    </a:lnTo>
                    <a:lnTo>
                      <a:pt x="98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9" y="13"/>
                    </a:lnTo>
                    <a:lnTo>
                      <a:pt x="214" y="6"/>
                    </a:lnTo>
                    <a:lnTo>
                      <a:pt x="241" y="2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4" name="Freeform 81"/>
              <p:cNvSpPr>
                <a:spLocks/>
              </p:cNvSpPr>
              <p:nvPr userDrawn="1"/>
            </p:nvSpPr>
            <p:spPr bwMode="auto">
              <a:xfrm>
                <a:off x="71438" y="4056063"/>
                <a:ext cx="849313" cy="850900"/>
              </a:xfrm>
              <a:custGeom>
                <a:avLst/>
                <a:gdLst>
                  <a:gd name="T0" fmla="*/ 294 w 535"/>
                  <a:gd name="T1" fmla="*/ 2 h 536"/>
                  <a:gd name="T2" fmla="*/ 346 w 535"/>
                  <a:gd name="T3" fmla="*/ 13 h 536"/>
                  <a:gd name="T4" fmla="*/ 395 w 535"/>
                  <a:gd name="T5" fmla="*/ 33 h 536"/>
                  <a:gd name="T6" fmla="*/ 437 w 535"/>
                  <a:gd name="T7" fmla="*/ 62 h 536"/>
                  <a:gd name="T8" fmla="*/ 473 w 535"/>
                  <a:gd name="T9" fmla="*/ 98 h 536"/>
                  <a:gd name="T10" fmla="*/ 502 w 535"/>
                  <a:gd name="T11" fmla="*/ 140 h 536"/>
                  <a:gd name="T12" fmla="*/ 522 w 535"/>
                  <a:gd name="T13" fmla="*/ 189 h 536"/>
                  <a:gd name="T14" fmla="*/ 533 w 535"/>
                  <a:gd name="T15" fmla="*/ 242 h 536"/>
                  <a:gd name="T16" fmla="*/ 533 w 535"/>
                  <a:gd name="T17" fmla="*/ 296 h 536"/>
                  <a:gd name="T18" fmla="*/ 522 w 535"/>
                  <a:gd name="T19" fmla="*/ 349 h 536"/>
                  <a:gd name="T20" fmla="*/ 502 w 535"/>
                  <a:gd name="T21" fmla="*/ 396 h 536"/>
                  <a:gd name="T22" fmla="*/ 473 w 535"/>
                  <a:gd name="T23" fmla="*/ 440 h 536"/>
                  <a:gd name="T24" fmla="*/ 437 w 535"/>
                  <a:gd name="T25" fmla="*/ 476 h 536"/>
                  <a:gd name="T26" fmla="*/ 395 w 535"/>
                  <a:gd name="T27" fmla="*/ 503 h 536"/>
                  <a:gd name="T28" fmla="*/ 346 w 535"/>
                  <a:gd name="T29" fmla="*/ 525 h 536"/>
                  <a:gd name="T30" fmla="*/ 294 w 535"/>
                  <a:gd name="T31" fmla="*/ 536 h 536"/>
                  <a:gd name="T32" fmla="*/ 239 w 535"/>
                  <a:gd name="T33" fmla="*/ 536 h 536"/>
                  <a:gd name="T34" fmla="*/ 187 w 535"/>
                  <a:gd name="T35" fmla="*/ 525 h 536"/>
                  <a:gd name="T36" fmla="*/ 140 w 535"/>
                  <a:gd name="T37" fmla="*/ 503 h 536"/>
                  <a:gd name="T38" fmla="*/ 96 w 535"/>
                  <a:gd name="T39" fmla="*/ 476 h 536"/>
                  <a:gd name="T40" fmla="*/ 60 w 535"/>
                  <a:gd name="T41" fmla="*/ 440 h 536"/>
                  <a:gd name="T42" fmla="*/ 31 w 535"/>
                  <a:gd name="T43" fmla="*/ 396 h 536"/>
                  <a:gd name="T44" fmla="*/ 11 w 535"/>
                  <a:gd name="T45" fmla="*/ 349 h 536"/>
                  <a:gd name="T46" fmla="*/ 0 w 535"/>
                  <a:gd name="T47" fmla="*/ 296 h 536"/>
                  <a:gd name="T48" fmla="*/ 0 w 535"/>
                  <a:gd name="T49" fmla="*/ 242 h 536"/>
                  <a:gd name="T50" fmla="*/ 11 w 535"/>
                  <a:gd name="T51" fmla="*/ 189 h 536"/>
                  <a:gd name="T52" fmla="*/ 31 w 535"/>
                  <a:gd name="T53" fmla="*/ 140 h 536"/>
                  <a:gd name="T54" fmla="*/ 60 w 535"/>
                  <a:gd name="T55" fmla="*/ 98 h 536"/>
                  <a:gd name="T56" fmla="*/ 96 w 535"/>
                  <a:gd name="T57" fmla="*/ 62 h 536"/>
                  <a:gd name="T58" fmla="*/ 140 w 535"/>
                  <a:gd name="T59" fmla="*/ 33 h 536"/>
                  <a:gd name="T60" fmla="*/ 187 w 535"/>
                  <a:gd name="T61" fmla="*/ 13 h 536"/>
                  <a:gd name="T62" fmla="*/ 239 w 535"/>
                  <a:gd name="T63" fmla="*/ 2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5" h="536">
                    <a:moveTo>
                      <a:pt x="267" y="0"/>
                    </a:moveTo>
                    <a:lnTo>
                      <a:pt x="294" y="2"/>
                    </a:lnTo>
                    <a:lnTo>
                      <a:pt x="321" y="6"/>
                    </a:lnTo>
                    <a:lnTo>
                      <a:pt x="346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7" y="62"/>
                    </a:lnTo>
                    <a:lnTo>
                      <a:pt x="457" y="78"/>
                    </a:lnTo>
                    <a:lnTo>
                      <a:pt x="473" y="98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3" y="164"/>
                    </a:lnTo>
                    <a:lnTo>
                      <a:pt x="522" y="189"/>
                    </a:lnTo>
                    <a:lnTo>
                      <a:pt x="530" y="214"/>
                    </a:lnTo>
                    <a:lnTo>
                      <a:pt x="533" y="242"/>
                    </a:lnTo>
                    <a:lnTo>
                      <a:pt x="535" y="269"/>
                    </a:lnTo>
                    <a:lnTo>
                      <a:pt x="533" y="296"/>
                    </a:lnTo>
                    <a:lnTo>
                      <a:pt x="530" y="322"/>
                    </a:lnTo>
                    <a:lnTo>
                      <a:pt x="522" y="349"/>
                    </a:lnTo>
                    <a:lnTo>
                      <a:pt x="513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3" y="440"/>
                    </a:lnTo>
                    <a:lnTo>
                      <a:pt x="457" y="458"/>
                    </a:lnTo>
                    <a:lnTo>
                      <a:pt x="437" y="476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6"/>
                    </a:lnTo>
                    <a:lnTo>
                      <a:pt x="346" y="525"/>
                    </a:lnTo>
                    <a:lnTo>
                      <a:pt x="321" y="530"/>
                    </a:lnTo>
                    <a:lnTo>
                      <a:pt x="294" y="536"/>
                    </a:lnTo>
                    <a:lnTo>
                      <a:pt x="267" y="536"/>
                    </a:lnTo>
                    <a:lnTo>
                      <a:pt x="239" y="536"/>
                    </a:lnTo>
                    <a:lnTo>
                      <a:pt x="212" y="530"/>
                    </a:lnTo>
                    <a:lnTo>
                      <a:pt x="187" y="525"/>
                    </a:lnTo>
                    <a:lnTo>
                      <a:pt x="163" y="516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6" y="476"/>
                    </a:lnTo>
                    <a:lnTo>
                      <a:pt x="78" y="458"/>
                    </a:lnTo>
                    <a:lnTo>
                      <a:pt x="60" y="440"/>
                    </a:lnTo>
                    <a:lnTo>
                      <a:pt x="45" y="418"/>
                    </a:lnTo>
                    <a:lnTo>
                      <a:pt x="31" y="396"/>
                    </a:lnTo>
                    <a:lnTo>
                      <a:pt x="20" y="372"/>
                    </a:lnTo>
                    <a:lnTo>
                      <a:pt x="11" y="349"/>
                    </a:lnTo>
                    <a:lnTo>
                      <a:pt x="6" y="322"/>
                    </a:lnTo>
                    <a:lnTo>
                      <a:pt x="0" y="296"/>
                    </a:lnTo>
                    <a:lnTo>
                      <a:pt x="0" y="269"/>
                    </a:lnTo>
                    <a:lnTo>
                      <a:pt x="0" y="242"/>
                    </a:lnTo>
                    <a:lnTo>
                      <a:pt x="6" y="214"/>
                    </a:lnTo>
                    <a:lnTo>
                      <a:pt x="11" y="189"/>
                    </a:lnTo>
                    <a:lnTo>
                      <a:pt x="20" y="164"/>
                    </a:lnTo>
                    <a:lnTo>
                      <a:pt x="31" y="140"/>
                    </a:lnTo>
                    <a:lnTo>
                      <a:pt x="45" y="118"/>
                    </a:lnTo>
                    <a:lnTo>
                      <a:pt x="60" y="98"/>
                    </a:lnTo>
                    <a:lnTo>
                      <a:pt x="78" y="78"/>
                    </a:lnTo>
                    <a:lnTo>
                      <a:pt x="96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7" y="13"/>
                    </a:lnTo>
                    <a:lnTo>
                      <a:pt x="212" y="6"/>
                    </a:lnTo>
                    <a:lnTo>
                      <a:pt x="239" y="2"/>
                    </a:lnTo>
                    <a:lnTo>
                      <a:pt x="26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5" name="Freeform 82"/>
              <p:cNvSpPr>
                <a:spLocks/>
              </p:cNvSpPr>
              <p:nvPr userDrawn="1"/>
            </p:nvSpPr>
            <p:spPr bwMode="auto">
              <a:xfrm>
                <a:off x="944563" y="2790826"/>
                <a:ext cx="960438" cy="960438"/>
              </a:xfrm>
              <a:custGeom>
                <a:avLst/>
                <a:gdLst>
                  <a:gd name="T0" fmla="*/ 333 w 605"/>
                  <a:gd name="T1" fmla="*/ 0 h 605"/>
                  <a:gd name="T2" fmla="*/ 393 w 605"/>
                  <a:gd name="T3" fmla="*/ 13 h 605"/>
                  <a:gd name="T4" fmla="*/ 448 w 605"/>
                  <a:gd name="T5" fmla="*/ 36 h 605"/>
                  <a:gd name="T6" fmla="*/ 495 w 605"/>
                  <a:gd name="T7" fmla="*/ 69 h 605"/>
                  <a:gd name="T8" fmla="*/ 536 w 605"/>
                  <a:gd name="T9" fmla="*/ 109 h 605"/>
                  <a:gd name="T10" fmla="*/ 569 w 605"/>
                  <a:gd name="T11" fmla="*/ 158 h 605"/>
                  <a:gd name="T12" fmla="*/ 591 w 605"/>
                  <a:gd name="T13" fmla="*/ 212 h 605"/>
                  <a:gd name="T14" fmla="*/ 604 w 605"/>
                  <a:gd name="T15" fmla="*/ 271 h 605"/>
                  <a:gd name="T16" fmla="*/ 604 w 605"/>
                  <a:gd name="T17" fmla="*/ 332 h 605"/>
                  <a:gd name="T18" fmla="*/ 591 w 605"/>
                  <a:gd name="T19" fmla="*/ 392 h 605"/>
                  <a:gd name="T20" fmla="*/ 569 w 605"/>
                  <a:gd name="T21" fmla="*/ 447 h 605"/>
                  <a:gd name="T22" fmla="*/ 536 w 605"/>
                  <a:gd name="T23" fmla="*/ 494 h 605"/>
                  <a:gd name="T24" fmla="*/ 495 w 605"/>
                  <a:gd name="T25" fmla="*/ 536 h 605"/>
                  <a:gd name="T26" fmla="*/ 448 w 605"/>
                  <a:gd name="T27" fmla="*/ 568 h 605"/>
                  <a:gd name="T28" fmla="*/ 393 w 605"/>
                  <a:gd name="T29" fmla="*/ 592 h 605"/>
                  <a:gd name="T30" fmla="*/ 333 w 605"/>
                  <a:gd name="T31" fmla="*/ 603 h 605"/>
                  <a:gd name="T32" fmla="*/ 272 w 605"/>
                  <a:gd name="T33" fmla="*/ 603 h 605"/>
                  <a:gd name="T34" fmla="*/ 214 w 605"/>
                  <a:gd name="T35" fmla="*/ 592 h 605"/>
                  <a:gd name="T36" fmla="*/ 159 w 605"/>
                  <a:gd name="T37" fmla="*/ 568 h 605"/>
                  <a:gd name="T38" fmla="*/ 110 w 605"/>
                  <a:gd name="T39" fmla="*/ 536 h 605"/>
                  <a:gd name="T40" fmla="*/ 69 w 605"/>
                  <a:gd name="T41" fmla="*/ 494 h 605"/>
                  <a:gd name="T42" fmla="*/ 36 w 605"/>
                  <a:gd name="T43" fmla="*/ 447 h 605"/>
                  <a:gd name="T44" fmla="*/ 14 w 605"/>
                  <a:gd name="T45" fmla="*/ 392 h 605"/>
                  <a:gd name="T46" fmla="*/ 1 w 605"/>
                  <a:gd name="T47" fmla="*/ 332 h 605"/>
                  <a:gd name="T48" fmla="*/ 1 w 605"/>
                  <a:gd name="T49" fmla="*/ 271 h 605"/>
                  <a:gd name="T50" fmla="*/ 14 w 605"/>
                  <a:gd name="T51" fmla="*/ 212 h 605"/>
                  <a:gd name="T52" fmla="*/ 36 w 605"/>
                  <a:gd name="T53" fmla="*/ 158 h 605"/>
                  <a:gd name="T54" fmla="*/ 69 w 605"/>
                  <a:gd name="T55" fmla="*/ 109 h 605"/>
                  <a:gd name="T56" fmla="*/ 110 w 605"/>
                  <a:gd name="T57" fmla="*/ 69 h 605"/>
                  <a:gd name="T58" fmla="*/ 159 w 605"/>
                  <a:gd name="T59" fmla="*/ 36 h 605"/>
                  <a:gd name="T60" fmla="*/ 214 w 605"/>
                  <a:gd name="T61" fmla="*/ 13 h 605"/>
                  <a:gd name="T62" fmla="*/ 272 w 605"/>
                  <a:gd name="T63" fmla="*/ 0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05" h="605">
                    <a:moveTo>
                      <a:pt x="302" y="0"/>
                    </a:moveTo>
                    <a:lnTo>
                      <a:pt x="333" y="0"/>
                    </a:lnTo>
                    <a:lnTo>
                      <a:pt x="364" y="5"/>
                    </a:lnTo>
                    <a:lnTo>
                      <a:pt x="393" y="13"/>
                    </a:lnTo>
                    <a:lnTo>
                      <a:pt x="420" y="24"/>
                    </a:lnTo>
                    <a:lnTo>
                      <a:pt x="448" y="36"/>
                    </a:lnTo>
                    <a:lnTo>
                      <a:pt x="471" y="51"/>
                    </a:lnTo>
                    <a:lnTo>
                      <a:pt x="495" y="69"/>
                    </a:lnTo>
                    <a:lnTo>
                      <a:pt x="516" y="87"/>
                    </a:lnTo>
                    <a:lnTo>
                      <a:pt x="536" y="109"/>
                    </a:lnTo>
                    <a:lnTo>
                      <a:pt x="553" y="133"/>
                    </a:lnTo>
                    <a:lnTo>
                      <a:pt x="569" y="158"/>
                    </a:lnTo>
                    <a:lnTo>
                      <a:pt x="582" y="183"/>
                    </a:lnTo>
                    <a:lnTo>
                      <a:pt x="591" y="212"/>
                    </a:lnTo>
                    <a:lnTo>
                      <a:pt x="600" y="241"/>
                    </a:lnTo>
                    <a:lnTo>
                      <a:pt x="604" y="271"/>
                    </a:lnTo>
                    <a:lnTo>
                      <a:pt x="605" y="301"/>
                    </a:lnTo>
                    <a:lnTo>
                      <a:pt x="604" y="332"/>
                    </a:lnTo>
                    <a:lnTo>
                      <a:pt x="600" y="363"/>
                    </a:lnTo>
                    <a:lnTo>
                      <a:pt x="591" y="392"/>
                    </a:lnTo>
                    <a:lnTo>
                      <a:pt x="582" y="419"/>
                    </a:lnTo>
                    <a:lnTo>
                      <a:pt x="569" y="447"/>
                    </a:lnTo>
                    <a:lnTo>
                      <a:pt x="553" y="472"/>
                    </a:lnTo>
                    <a:lnTo>
                      <a:pt x="536" y="494"/>
                    </a:lnTo>
                    <a:lnTo>
                      <a:pt x="516" y="516"/>
                    </a:lnTo>
                    <a:lnTo>
                      <a:pt x="495" y="536"/>
                    </a:lnTo>
                    <a:lnTo>
                      <a:pt x="471" y="554"/>
                    </a:lnTo>
                    <a:lnTo>
                      <a:pt x="448" y="568"/>
                    </a:lnTo>
                    <a:lnTo>
                      <a:pt x="420" y="581"/>
                    </a:lnTo>
                    <a:lnTo>
                      <a:pt x="393" y="592"/>
                    </a:lnTo>
                    <a:lnTo>
                      <a:pt x="364" y="599"/>
                    </a:lnTo>
                    <a:lnTo>
                      <a:pt x="333" y="603"/>
                    </a:lnTo>
                    <a:lnTo>
                      <a:pt x="302" y="605"/>
                    </a:lnTo>
                    <a:lnTo>
                      <a:pt x="272" y="603"/>
                    </a:lnTo>
                    <a:lnTo>
                      <a:pt x="243" y="599"/>
                    </a:lnTo>
                    <a:lnTo>
                      <a:pt x="214" y="592"/>
                    </a:lnTo>
                    <a:lnTo>
                      <a:pt x="185" y="581"/>
                    </a:lnTo>
                    <a:lnTo>
                      <a:pt x="159" y="568"/>
                    </a:lnTo>
                    <a:lnTo>
                      <a:pt x="134" y="554"/>
                    </a:lnTo>
                    <a:lnTo>
                      <a:pt x="110" y="536"/>
                    </a:lnTo>
                    <a:lnTo>
                      <a:pt x="88" y="516"/>
                    </a:lnTo>
                    <a:lnTo>
                      <a:pt x="69" y="494"/>
                    </a:lnTo>
                    <a:lnTo>
                      <a:pt x="52" y="472"/>
                    </a:lnTo>
                    <a:lnTo>
                      <a:pt x="36" y="447"/>
                    </a:lnTo>
                    <a:lnTo>
                      <a:pt x="23" y="419"/>
                    </a:lnTo>
                    <a:lnTo>
                      <a:pt x="14" y="392"/>
                    </a:lnTo>
                    <a:lnTo>
                      <a:pt x="7" y="363"/>
                    </a:lnTo>
                    <a:lnTo>
                      <a:pt x="1" y="332"/>
                    </a:lnTo>
                    <a:lnTo>
                      <a:pt x="0" y="301"/>
                    </a:lnTo>
                    <a:lnTo>
                      <a:pt x="1" y="271"/>
                    </a:lnTo>
                    <a:lnTo>
                      <a:pt x="7" y="241"/>
                    </a:lnTo>
                    <a:lnTo>
                      <a:pt x="14" y="212"/>
                    </a:lnTo>
                    <a:lnTo>
                      <a:pt x="23" y="183"/>
                    </a:lnTo>
                    <a:lnTo>
                      <a:pt x="36" y="158"/>
                    </a:lnTo>
                    <a:lnTo>
                      <a:pt x="52" y="133"/>
                    </a:lnTo>
                    <a:lnTo>
                      <a:pt x="69" y="109"/>
                    </a:lnTo>
                    <a:lnTo>
                      <a:pt x="88" y="87"/>
                    </a:lnTo>
                    <a:lnTo>
                      <a:pt x="110" y="69"/>
                    </a:lnTo>
                    <a:lnTo>
                      <a:pt x="134" y="51"/>
                    </a:lnTo>
                    <a:lnTo>
                      <a:pt x="159" y="36"/>
                    </a:lnTo>
                    <a:lnTo>
                      <a:pt x="185" y="24"/>
                    </a:lnTo>
                    <a:lnTo>
                      <a:pt x="214" y="13"/>
                    </a:lnTo>
                    <a:lnTo>
                      <a:pt x="243" y="5"/>
                    </a:lnTo>
                    <a:lnTo>
                      <a:pt x="272" y="0"/>
                    </a:lnTo>
                    <a:lnTo>
                      <a:pt x="30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6" name="Freeform 83"/>
              <p:cNvSpPr>
                <a:spLocks/>
              </p:cNvSpPr>
              <p:nvPr userDrawn="1"/>
            </p:nvSpPr>
            <p:spPr bwMode="auto">
              <a:xfrm>
                <a:off x="1965325" y="1868488"/>
                <a:ext cx="1181100" cy="1181100"/>
              </a:xfrm>
              <a:custGeom>
                <a:avLst/>
                <a:gdLst>
                  <a:gd name="T0" fmla="*/ 390 w 744"/>
                  <a:gd name="T1" fmla="*/ 2 h 744"/>
                  <a:gd name="T2" fmla="*/ 428 w 744"/>
                  <a:gd name="T3" fmla="*/ 5 h 744"/>
                  <a:gd name="T4" fmla="*/ 483 w 744"/>
                  <a:gd name="T5" fmla="*/ 16 h 744"/>
                  <a:gd name="T6" fmla="*/ 548 w 744"/>
                  <a:gd name="T7" fmla="*/ 45 h 744"/>
                  <a:gd name="T8" fmla="*/ 608 w 744"/>
                  <a:gd name="T9" fmla="*/ 85 h 744"/>
                  <a:gd name="T10" fmla="*/ 659 w 744"/>
                  <a:gd name="T11" fmla="*/ 136 h 744"/>
                  <a:gd name="T12" fmla="*/ 699 w 744"/>
                  <a:gd name="T13" fmla="*/ 194 h 744"/>
                  <a:gd name="T14" fmla="*/ 726 w 744"/>
                  <a:gd name="T15" fmla="*/ 261 h 744"/>
                  <a:gd name="T16" fmla="*/ 739 w 744"/>
                  <a:gd name="T17" fmla="*/ 316 h 744"/>
                  <a:gd name="T18" fmla="*/ 742 w 744"/>
                  <a:gd name="T19" fmla="*/ 354 h 744"/>
                  <a:gd name="T20" fmla="*/ 742 w 744"/>
                  <a:gd name="T21" fmla="*/ 392 h 744"/>
                  <a:gd name="T22" fmla="*/ 739 w 744"/>
                  <a:gd name="T23" fmla="*/ 428 h 744"/>
                  <a:gd name="T24" fmla="*/ 726 w 744"/>
                  <a:gd name="T25" fmla="*/ 483 h 744"/>
                  <a:gd name="T26" fmla="*/ 699 w 744"/>
                  <a:gd name="T27" fmla="*/ 550 h 744"/>
                  <a:gd name="T28" fmla="*/ 659 w 744"/>
                  <a:gd name="T29" fmla="*/ 608 h 744"/>
                  <a:gd name="T30" fmla="*/ 608 w 744"/>
                  <a:gd name="T31" fmla="*/ 659 h 744"/>
                  <a:gd name="T32" fmla="*/ 548 w 744"/>
                  <a:gd name="T33" fmla="*/ 699 h 744"/>
                  <a:gd name="T34" fmla="*/ 483 w 744"/>
                  <a:gd name="T35" fmla="*/ 728 h 744"/>
                  <a:gd name="T36" fmla="*/ 428 w 744"/>
                  <a:gd name="T37" fmla="*/ 741 h 744"/>
                  <a:gd name="T38" fmla="*/ 390 w 744"/>
                  <a:gd name="T39" fmla="*/ 744 h 744"/>
                  <a:gd name="T40" fmla="*/ 352 w 744"/>
                  <a:gd name="T41" fmla="*/ 744 h 744"/>
                  <a:gd name="T42" fmla="*/ 316 w 744"/>
                  <a:gd name="T43" fmla="*/ 741 h 744"/>
                  <a:gd name="T44" fmla="*/ 262 w 744"/>
                  <a:gd name="T45" fmla="*/ 728 h 744"/>
                  <a:gd name="T46" fmla="*/ 194 w 744"/>
                  <a:gd name="T47" fmla="*/ 699 h 744"/>
                  <a:gd name="T48" fmla="*/ 135 w 744"/>
                  <a:gd name="T49" fmla="*/ 659 h 744"/>
                  <a:gd name="T50" fmla="*/ 86 w 744"/>
                  <a:gd name="T51" fmla="*/ 608 h 744"/>
                  <a:gd name="T52" fmla="*/ 46 w 744"/>
                  <a:gd name="T53" fmla="*/ 550 h 744"/>
                  <a:gd name="T54" fmla="*/ 17 w 744"/>
                  <a:gd name="T55" fmla="*/ 483 h 744"/>
                  <a:gd name="T56" fmla="*/ 4 w 744"/>
                  <a:gd name="T57" fmla="*/ 428 h 744"/>
                  <a:gd name="T58" fmla="*/ 0 w 744"/>
                  <a:gd name="T59" fmla="*/ 392 h 744"/>
                  <a:gd name="T60" fmla="*/ 0 w 744"/>
                  <a:gd name="T61" fmla="*/ 354 h 744"/>
                  <a:gd name="T62" fmla="*/ 4 w 744"/>
                  <a:gd name="T63" fmla="*/ 316 h 744"/>
                  <a:gd name="T64" fmla="*/ 17 w 744"/>
                  <a:gd name="T65" fmla="*/ 261 h 744"/>
                  <a:gd name="T66" fmla="*/ 46 w 744"/>
                  <a:gd name="T67" fmla="*/ 194 h 744"/>
                  <a:gd name="T68" fmla="*/ 86 w 744"/>
                  <a:gd name="T69" fmla="*/ 136 h 744"/>
                  <a:gd name="T70" fmla="*/ 135 w 744"/>
                  <a:gd name="T71" fmla="*/ 85 h 744"/>
                  <a:gd name="T72" fmla="*/ 194 w 744"/>
                  <a:gd name="T73" fmla="*/ 45 h 744"/>
                  <a:gd name="T74" fmla="*/ 262 w 744"/>
                  <a:gd name="T75" fmla="*/ 16 h 744"/>
                  <a:gd name="T76" fmla="*/ 316 w 744"/>
                  <a:gd name="T77" fmla="*/ 5 h 744"/>
                  <a:gd name="T78" fmla="*/ 352 w 744"/>
                  <a:gd name="T79" fmla="*/ 2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44" h="744">
                    <a:moveTo>
                      <a:pt x="372" y="0"/>
                    </a:moveTo>
                    <a:lnTo>
                      <a:pt x="390" y="2"/>
                    </a:lnTo>
                    <a:lnTo>
                      <a:pt x="410" y="2"/>
                    </a:lnTo>
                    <a:lnTo>
                      <a:pt x="428" y="5"/>
                    </a:lnTo>
                    <a:lnTo>
                      <a:pt x="447" y="7"/>
                    </a:lnTo>
                    <a:lnTo>
                      <a:pt x="483" y="16"/>
                    </a:lnTo>
                    <a:lnTo>
                      <a:pt x="517" y="29"/>
                    </a:lnTo>
                    <a:lnTo>
                      <a:pt x="548" y="45"/>
                    </a:lnTo>
                    <a:lnTo>
                      <a:pt x="579" y="63"/>
                    </a:lnTo>
                    <a:lnTo>
                      <a:pt x="608" y="85"/>
                    </a:lnTo>
                    <a:lnTo>
                      <a:pt x="635" y="109"/>
                    </a:lnTo>
                    <a:lnTo>
                      <a:pt x="659" y="136"/>
                    </a:lnTo>
                    <a:lnTo>
                      <a:pt x="681" y="165"/>
                    </a:lnTo>
                    <a:lnTo>
                      <a:pt x="699" y="194"/>
                    </a:lnTo>
                    <a:lnTo>
                      <a:pt x="715" y="227"/>
                    </a:lnTo>
                    <a:lnTo>
                      <a:pt x="726" y="261"/>
                    </a:lnTo>
                    <a:lnTo>
                      <a:pt x="735" y="298"/>
                    </a:lnTo>
                    <a:lnTo>
                      <a:pt x="739" y="316"/>
                    </a:lnTo>
                    <a:lnTo>
                      <a:pt x="742" y="334"/>
                    </a:lnTo>
                    <a:lnTo>
                      <a:pt x="742" y="354"/>
                    </a:lnTo>
                    <a:lnTo>
                      <a:pt x="744" y="372"/>
                    </a:lnTo>
                    <a:lnTo>
                      <a:pt x="742" y="392"/>
                    </a:lnTo>
                    <a:lnTo>
                      <a:pt x="742" y="410"/>
                    </a:lnTo>
                    <a:lnTo>
                      <a:pt x="739" y="428"/>
                    </a:lnTo>
                    <a:lnTo>
                      <a:pt x="735" y="447"/>
                    </a:lnTo>
                    <a:lnTo>
                      <a:pt x="726" y="483"/>
                    </a:lnTo>
                    <a:lnTo>
                      <a:pt x="715" y="517"/>
                    </a:lnTo>
                    <a:lnTo>
                      <a:pt x="699" y="550"/>
                    </a:lnTo>
                    <a:lnTo>
                      <a:pt x="681" y="581"/>
                    </a:lnTo>
                    <a:lnTo>
                      <a:pt x="659" y="608"/>
                    </a:lnTo>
                    <a:lnTo>
                      <a:pt x="635" y="635"/>
                    </a:lnTo>
                    <a:lnTo>
                      <a:pt x="608" y="659"/>
                    </a:lnTo>
                    <a:lnTo>
                      <a:pt x="579" y="681"/>
                    </a:lnTo>
                    <a:lnTo>
                      <a:pt x="548" y="699"/>
                    </a:lnTo>
                    <a:lnTo>
                      <a:pt x="517" y="715"/>
                    </a:lnTo>
                    <a:lnTo>
                      <a:pt x="483" y="728"/>
                    </a:lnTo>
                    <a:lnTo>
                      <a:pt x="447" y="737"/>
                    </a:lnTo>
                    <a:lnTo>
                      <a:pt x="428" y="741"/>
                    </a:lnTo>
                    <a:lnTo>
                      <a:pt x="410" y="743"/>
                    </a:lnTo>
                    <a:lnTo>
                      <a:pt x="390" y="744"/>
                    </a:lnTo>
                    <a:lnTo>
                      <a:pt x="372" y="744"/>
                    </a:lnTo>
                    <a:lnTo>
                      <a:pt x="352" y="744"/>
                    </a:lnTo>
                    <a:lnTo>
                      <a:pt x="334" y="743"/>
                    </a:lnTo>
                    <a:lnTo>
                      <a:pt x="316" y="741"/>
                    </a:lnTo>
                    <a:lnTo>
                      <a:pt x="296" y="737"/>
                    </a:lnTo>
                    <a:lnTo>
                      <a:pt x="262" y="728"/>
                    </a:lnTo>
                    <a:lnTo>
                      <a:pt x="227" y="715"/>
                    </a:lnTo>
                    <a:lnTo>
                      <a:pt x="194" y="699"/>
                    </a:lnTo>
                    <a:lnTo>
                      <a:pt x="164" y="681"/>
                    </a:lnTo>
                    <a:lnTo>
                      <a:pt x="135" y="659"/>
                    </a:lnTo>
                    <a:lnTo>
                      <a:pt x="109" y="635"/>
                    </a:lnTo>
                    <a:lnTo>
                      <a:pt x="86" y="608"/>
                    </a:lnTo>
                    <a:lnTo>
                      <a:pt x="64" y="581"/>
                    </a:lnTo>
                    <a:lnTo>
                      <a:pt x="46" y="550"/>
                    </a:lnTo>
                    <a:lnTo>
                      <a:pt x="29" y="517"/>
                    </a:lnTo>
                    <a:lnTo>
                      <a:pt x="17" y="483"/>
                    </a:lnTo>
                    <a:lnTo>
                      <a:pt x="8" y="447"/>
                    </a:lnTo>
                    <a:lnTo>
                      <a:pt x="4" y="428"/>
                    </a:lnTo>
                    <a:lnTo>
                      <a:pt x="2" y="410"/>
                    </a:lnTo>
                    <a:lnTo>
                      <a:pt x="0" y="392"/>
                    </a:lnTo>
                    <a:lnTo>
                      <a:pt x="0" y="372"/>
                    </a:lnTo>
                    <a:lnTo>
                      <a:pt x="0" y="354"/>
                    </a:lnTo>
                    <a:lnTo>
                      <a:pt x="2" y="334"/>
                    </a:lnTo>
                    <a:lnTo>
                      <a:pt x="4" y="316"/>
                    </a:lnTo>
                    <a:lnTo>
                      <a:pt x="8" y="298"/>
                    </a:lnTo>
                    <a:lnTo>
                      <a:pt x="17" y="261"/>
                    </a:lnTo>
                    <a:lnTo>
                      <a:pt x="29" y="227"/>
                    </a:lnTo>
                    <a:lnTo>
                      <a:pt x="46" y="194"/>
                    </a:lnTo>
                    <a:lnTo>
                      <a:pt x="64" y="165"/>
                    </a:lnTo>
                    <a:lnTo>
                      <a:pt x="86" y="136"/>
                    </a:lnTo>
                    <a:lnTo>
                      <a:pt x="109" y="109"/>
                    </a:lnTo>
                    <a:lnTo>
                      <a:pt x="135" y="85"/>
                    </a:lnTo>
                    <a:lnTo>
                      <a:pt x="164" y="63"/>
                    </a:lnTo>
                    <a:lnTo>
                      <a:pt x="194" y="45"/>
                    </a:lnTo>
                    <a:lnTo>
                      <a:pt x="227" y="29"/>
                    </a:lnTo>
                    <a:lnTo>
                      <a:pt x="262" y="16"/>
                    </a:lnTo>
                    <a:lnTo>
                      <a:pt x="296" y="7"/>
                    </a:lnTo>
                    <a:lnTo>
                      <a:pt x="316" y="5"/>
                    </a:lnTo>
                    <a:lnTo>
                      <a:pt x="334" y="2"/>
                    </a:lnTo>
                    <a:lnTo>
                      <a:pt x="352" y="2"/>
                    </a:ln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7" name="Freeform 84"/>
              <p:cNvSpPr>
                <a:spLocks/>
              </p:cNvSpPr>
              <p:nvPr userDrawn="1"/>
            </p:nvSpPr>
            <p:spPr bwMode="auto">
              <a:xfrm>
                <a:off x="244475" y="1787526"/>
                <a:ext cx="849313" cy="850900"/>
              </a:xfrm>
              <a:custGeom>
                <a:avLst/>
                <a:gdLst>
                  <a:gd name="T0" fmla="*/ 296 w 535"/>
                  <a:gd name="T1" fmla="*/ 0 h 536"/>
                  <a:gd name="T2" fmla="*/ 348 w 535"/>
                  <a:gd name="T3" fmla="*/ 11 h 536"/>
                  <a:gd name="T4" fmla="*/ 395 w 535"/>
                  <a:gd name="T5" fmla="*/ 31 h 536"/>
                  <a:gd name="T6" fmla="*/ 439 w 535"/>
                  <a:gd name="T7" fmla="*/ 60 h 536"/>
                  <a:gd name="T8" fmla="*/ 475 w 535"/>
                  <a:gd name="T9" fmla="*/ 96 h 536"/>
                  <a:gd name="T10" fmla="*/ 502 w 535"/>
                  <a:gd name="T11" fmla="*/ 140 h 536"/>
                  <a:gd name="T12" fmla="*/ 524 w 535"/>
                  <a:gd name="T13" fmla="*/ 187 h 536"/>
                  <a:gd name="T14" fmla="*/ 535 w 535"/>
                  <a:gd name="T15" fmla="*/ 240 h 536"/>
                  <a:gd name="T16" fmla="*/ 535 w 535"/>
                  <a:gd name="T17" fmla="*/ 294 h 536"/>
                  <a:gd name="T18" fmla="*/ 524 w 535"/>
                  <a:gd name="T19" fmla="*/ 347 h 536"/>
                  <a:gd name="T20" fmla="*/ 502 w 535"/>
                  <a:gd name="T21" fmla="*/ 396 h 536"/>
                  <a:gd name="T22" fmla="*/ 475 w 535"/>
                  <a:gd name="T23" fmla="*/ 438 h 536"/>
                  <a:gd name="T24" fmla="*/ 439 w 535"/>
                  <a:gd name="T25" fmla="*/ 474 h 536"/>
                  <a:gd name="T26" fmla="*/ 395 w 535"/>
                  <a:gd name="T27" fmla="*/ 503 h 536"/>
                  <a:gd name="T28" fmla="*/ 348 w 535"/>
                  <a:gd name="T29" fmla="*/ 523 h 536"/>
                  <a:gd name="T30" fmla="*/ 296 w 535"/>
                  <a:gd name="T31" fmla="*/ 534 h 536"/>
                  <a:gd name="T32" fmla="*/ 241 w 535"/>
                  <a:gd name="T33" fmla="*/ 534 h 536"/>
                  <a:gd name="T34" fmla="*/ 188 w 535"/>
                  <a:gd name="T35" fmla="*/ 523 h 536"/>
                  <a:gd name="T36" fmla="*/ 140 w 535"/>
                  <a:gd name="T37" fmla="*/ 503 h 536"/>
                  <a:gd name="T38" fmla="*/ 98 w 535"/>
                  <a:gd name="T39" fmla="*/ 474 h 536"/>
                  <a:gd name="T40" fmla="*/ 62 w 535"/>
                  <a:gd name="T41" fmla="*/ 438 h 536"/>
                  <a:gd name="T42" fmla="*/ 33 w 535"/>
                  <a:gd name="T43" fmla="*/ 396 h 536"/>
                  <a:gd name="T44" fmla="*/ 13 w 535"/>
                  <a:gd name="T45" fmla="*/ 347 h 536"/>
                  <a:gd name="T46" fmla="*/ 2 w 535"/>
                  <a:gd name="T47" fmla="*/ 294 h 536"/>
                  <a:gd name="T48" fmla="*/ 2 w 535"/>
                  <a:gd name="T49" fmla="*/ 240 h 536"/>
                  <a:gd name="T50" fmla="*/ 13 w 535"/>
                  <a:gd name="T51" fmla="*/ 187 h 536"/>
                  <a:gd name="T52" fmla="*/ 33 w 535"/>
                  <a:gd name="T53" fmla="*/ 140 h 536"/>
                  <a:gd name="T54" fmla="*/ 62 w 535"/>
                  <a:gd name="T55" fmla="*/ 96 h 536"/>
                  <a:gd name="T56" fmla="*/ 98 w 535"/>
                  <a:gd name="T57" fmla="*/ 60 h 536"/>
                  <a:gd name="T58" fmla="*/ 140 w 535"/>
                  <a:gd name="T59" fmla="*/ 31 h 536"/>
                  <a:gd name="T60" fmla="*/ 188 w 535"/>
                  <a:gd name="T61" fmla="*/ 11 h 536"/>
                  <a:gd name="T62" fmla="*/ 241 w 535"/>
                  <a:gd name="T63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5" h="536">
                    <a:moveTo>
                      <a:pt x="268" y="0"/>
                    </a:moveTo>
                    <a:lnTo>
                      <a:pt x="296" y="0"/>
                    </a:lnTo>
                    <a:lnTo>
                      <a:pt x="321" y="6"/>
                    </a:lnTo>
                    <a:lnTo>
                      <a:pt x="348" y="11"/>
                    </a:lnTo>
                    <a:lnTo>
                      <a:pt x="372" y="20"/>
                    </a:lnTo>
                    <a:lnTo>
                      <a:pt x="395" y="31"/>
                    </a:lnTo>
                    <a:lnTo>
                      <a:pt x="417" y="45"/>
                    </a:lnTo>
                    <a:lnTo>
                      <a:pt x="439" y="60"/>
                    </a:lnTo>
                    <a:lnTo>
                      <a:pt x="457" y="78"/>
                    </a:lnTo>
                    <a:lnTo>
                      <a:pt x="475" y="96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5" y="164"/>
                    </a:lnTo>
                    <a:lnTo>
                      <a:pt x="524" y="187"/>
                    </a:lnTo>
                    <a:lnTo>
                      <a:pt x="529" y="213"/>
                    </a:lnTo>
                    <a:lnTo>
                      <a:pt x="535" y="240"/>
                    </a:lnTo>
                    <a:lnTo>
                      <a:pt x="535" y="267"/>
                    </a:lnTo>
                    <a:lnTo>
                      <a:pt x="535" y="294"/>
                    </a:lnTo>
                    <a:lnTo>
                      <a:pt x="529" y="321"/>
                    </a:lnTo>
                    <a:lnTo>
                      <a:pt x="524" y="347"/>
                    </a:lnTo>
                    <a:lnTo>
                      <a:pt x="515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5" y="438"/>
                    </a:lnTo>
                    <a:lnTo>
                      <a:pt x="457" y="458"/>
                    </a:lnTo>
                    <a:lnTo>
                      <a:pt x="439" y="474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4"/>
                    </a:lnTo>
                    <a:lnTo>
                      <a:pt x="348" y="523"/>
                    </a:lnTo>
                    <a:lnTo>
                      <a:pt x="321" y="530"/>
                    </a:lnTo>
                    <a:lnTo>
                      <a:pt x="296" y="534"/>
                    </a:lnTo>
                    <a:lnTo>
                      <a:pt x="268" y="536"/>
                    </a:lnTo>
                    <a:lnTo>
                      <a:pt x="241" y="534"/>
                    </a:lnTo>
                    <a:lnTo>
                      <a:pt x="214" y="530"/>
                    </a:lnTo>
                    <a:lnTo>
                      <a:pt x="188" y="523"/>
                    </a:lnTo>
                    <a:lnTo>
                      <a:pt x="163" y="514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8" y="474"/>
                    </a:lnTo>
                    <a:lnTo>
                      <a:pt x="78" y="458"/>
                    </a:lnTo>
                    <a:lnTo>
                      <a:pt x="62" y="438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7"/>
                    </a:lnTo>
                    <a:lnTo>
                      <a:pt x="5" y="321"/>
                    </a:lnTo>
                    <a:lnTo>
                      <a:pt x="2" y="294"/>
                    </a:lnTo>
                    <a:lnTo>
                      <a:pt x="0" y="267"/>
                    </a:lnTo>
                    <a:lnTo>
                      <a:pt x="2" y="240"/>
                    </a:lnTo>
                    <a:lnTo>
                      <a:pt x="5" y="213"/>
                    </a:lnTo>
                    <a:lnTo>
                      <a:pt x="13" y="18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6"/>
                    </a:lnTo>
                    <a:lnTo>
                      <a:pt x="78" y="78"/>
                    </a:lnTo>
                    <a:lnTo>
                      <a:pt x="98" y="60"/>
                    </a:lnTo>
                    <a:lnTo>
                      <a:pt x="118" y="45"/>
                    </a:lnTo>
                    <a:lnTo>
                      <a:pt x="140" y="31"/>
                    </a:lnTo>
                    <a:lnTo>
                      <a:pt x="163" y="20"/>
                    </a:lnTo>
                    <a:lnTo>
                      <a:pt x="188" y="11"/>
                    </a:lnTo>
                    <a:lnTo>
                      <a:pt x="214" y="6"/>
                    </a:lnTo>
                    <a:lnTo>
                      <a:pt x="241" y="0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</p:grpSp>
        <p:sp>
          <p:nvSpPr>
            <p:cNvPr id="4190" name="Freeform 87"/>
            <p:cNvSpPr>
              <a:spLocks/>
            </p:cNvSpPr>
            <p:nvPr userDrawn="1"/>
          </p:nvSpPr>
          <p:spPr bwMode="auto">
            <a:xfrm>
              <a:off x="2031312" y="2546175"/>
              <a:ext cx="429908" cy="882294"/>
            </a:xfrm>
            <a:custGeom>
              <a:avLst/>
              <a:gdLst>
                <a:gd name="T0" fmla="*/ 2 w 306"/>
                <a:gd name="T1" fmla="*/ 0 h 628"/>
                <a:gd name="T2" fmla="*/ 0 w 306"/>
                <a:gd name="T3" fmla="*/ 2 h 628"/>
                <a:gd name="T4" fmla="*/ 107 w 306"/>
                <a:gd name="T5" fmla="*/ 103 h 628"/>
                <a:gd name="T6" fmla="*/ 119 w 306"/>
                <a:gd name="T7" fmla="*/ 107 h 628"/>
                <a:gd name="T8" fmla="*/ 127 w 306"/>
                <a:gd name="T9" fmla="*/ 111 h 628"/>
                <a:gd name="T10" fmla="*/ 136 w 306"/>
                <a:gd name="T11" fmla="*/ 125 h 628"/>
                <a:gd name="T12" fmla="*/ 127 w 306"/>
                <a:gd name="T13" fmla="*/ 338 h 628"/>
                <a:gd name="T14" fmla="*/ 130 w 306"/>
                <a:gd name="T15" fmla="*/ 338 h 628"/>
                <a:gd name="T16" fmla="*/ 154 w 306"/>
                <a:gd name="T17" fmla="*/ 158 h 628"/>
                <a:gd name="T18" fmla="*/ 148 w 306"/>
                <a:gd name="T19" fmla="*/ 143 h 628"/>
                <a:gd name="T20" fmla="*/ 148 w 306"/>
                <a:gd name="T21" fmla="*/ 132 h 628"/>
                <a:gd name="T22" fmla="*/ 159 w 306"/>
                <a:gd name="T23" fmla="*/ 134 h 628"/>
                <a:gd name="T24" fmla="*/ 150 w 306"/>
                <a:gd name="T25" fmla="*/ 628 h 628"/>
                <a:gd name="T26" fmla="*/ 196 w 306"/>
                <a:gd name="T27" fmla="*/ 628 h 628"/>
                <a:gd name="T28" fmla="*/ 183 w 306"/>
                <a:gd name="T29" fmla="*/ 136 h 628"/>
                <a:gd name="T30" fmla="*/ 216 w 306"/>
                <a:gd name="T31" fmla="*/ 134 h 628"/>
                <a:gd name="T32" fmla="*/ 216 w 306"/>
                <a:gd name="T33" fmla="*/ 112 h 628"/>
                <a:gd name="T34" fmla="*/ 174 w 306"/>
                <a:gd name="T35" fmla="*/ 107 h 628"/>
                <a:gd name="T36" fmla="*/ 306 w 306"/>
                <a:gd name="T37" fmla="*/ 9 h 628"/>
                <a:gd name="T38" fmla="*/ 303 w 306"/>
                <a:gd name="T39" fmla="*/ 5 h 628"/>
                <a:gd name="T40" fmla="*/ 167 w 306"/>
                <a:gd name="T41" fmla="*/ 89 h 628"/>
                <a:gd name="T42" fmla="*/ 159 w 306"/>
                <a:gd name="T43" fmla="*/ 100 h 628"/>
                <a:gd name="T44" fmla="*/ 156 w 306"/>
                <a:gd name="T45" fmla="*/ 103 h 628"/>
                <a:gd name="T46" fmla="*/ 145 w 306"/>
                <a:gd name="T47" fmla="*/ 107 h 628"/>
                <a:gd name="T48" fmla="*/ 141 w 306"/>
                <a:gd name="T49" fmla="*/ 107 h 628"/>
                <a:gd name="T50" fmla="*/ 2 w 306"/>
                <a:gd name="T51" fmla="*/ 0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6" h="628">
                  <a:moveTo>
                    <a:pt x="2" y="0"/>
                  </a:moveTo>
                  <a:lnTo>
                    <a:pt x="0" y="2"/>
                  </a:lnTo>
                  <a:lnTo>
                    <a:pt x="107" y="103"/>
                  </a:lnTo>
                  <a:lnTo>
                    <a:pt x="119" y="107"/>
                  </a:lnTo>
                  <a:lnTo>
                    <a:pt x="127" y="111"/>
                  </a:lnTo>
                  <a:lnTo>
                    <a:pt x="136" y="125"/>
                  </a:lnTo>
                  <a:lnTo>
                    <a:pt x="127" y="338"/>
                  </a:lnTo>
                  <a:lnTo>
                    <a:pt x="130" y="338"/>
                  </a:lnTo>
                  <a:lnTo>
                    <a:pt x="154" y="158"/>
                  </a:lnTo>
                  <a:lnTo>
                    <a:pt x="148" y="143"/>
                  </a:lnTo>
                  <a:lnTo>
                    <a:pt x="148" y="132"/>
                  </a:lnTo>
                  <a:lnTo>
                    <a:pt x="159" y="134"/>
                  </a:lnTo>
                  <a:lnTo>
                    <a:pt x="150" y="628"/>
                  </a:lnTo>
                  <a:lnTo>
                    <a:pt x="196" y="628"/>
                  </a:lnTo>
                  <a:lnTo>
                    <a:pt x="183" y="136"/>
                  </a:lnTo>
                  <a:lnTo>
                    <a:pt x="216" y="134"/>
                  </a:lnTo>
                  <a:lnTo>
                    <a:pt x="216" y="112"/>
                  </a:lnTo>
                  <a:lnTo>
                    <a:pt x="174" y="107"/>
                  </a:lnTo>
                  <a:lnTo>
                    <a:pt x="306" y="9"/>
                  </a:lnTo>
                  <a:lnTo>
                    <a:pt x="303" y="5"/>
                  </a:lnTo>
                  <a:lnTo>
                    <a:pt x="167" y="89"/>
                  </a:lnTo>
                  <a:lnTo>
                    <a:pt x="159" y="100"/>
                  </a:lnTo>
                  <a:lnTo>
                    <a:pt x="156" y="103"/>
                  </a:lnTo>
                  <a:lnTo>
                    <a:pt x="145" y="107"/>
                  </a:lnTo>
                  <a:lnTo>
                    <a:pt x="141" y="10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1" name="Freeform 88"/>
            <p:cNvSpPr>
              <a:spLocks/>
            </p:cNvSpPr>
            <p:nvPr userDrawn="1"/>
          </p:nvSpPr>
          <p:spPr bwMode="auto">
            <a:xfrm>
              <a:off x="575807" y="2377584"/>
              <a:ext cx="46363" cy="112394"/>
            </a:xfrm>
            <a:custGeom>
              <a:avLst/>
              <a:gdLst>
                <a:gd name="T0" fmla="*/ 33 w 33"/>
                <a:gd name="T1" fmla="*/ 80 h 80"/>
                <a:gd name="T2" fmla="*/ 16 w 33"/>
                <a:gd name="T3" fmla="*/ 0 h 80"/>
                <a:gd name="T4" fmla="*/ 0 w 33"/>
                <a:gd name="T5" fmla="*/ 80 h 80"/>
                <a:gd name="T6" fmla="*/ 16 w 33"/>
                <a:gd name="T7" fmla="*/ 78 h 80"/>
                <a:gd name="T8" fmla="*/ 33 w 33"/>
                <a:gd name="T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80">
                  <a:moveTo>
                    <a:pt x="33" y="80"/>
                  </a:moveTo>
                  <a:lnTo>
                    <a:pt x="16" y="0"/>
                  </a:lnTo>
                  <a:lnTo>
                    <a:pt x="0" y="80"/>
                  </a:lnTo>
                  <a:lnTo>
                    <a:pt x="16" y="78"/>
                  </a:lnTo>
                  <a:lnTo>
                    <a:pt x="33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2" name="Freeform 89"/>
            <p:cNvSpPr>
              <a:spLocks/>
            </p:cNvSpPr>
            <p:nvPr userDrawn="1"/>
          </p:nvSpPr>
          <p:spPr bwMode="auto">
            <a:xfrm>
              <a:off x="695227" y="2423946"/>
              <a:ext cx="77271" cy="106774"/>
            </a:xfrm>
            <a:custGeom>
              <a:avLst/>
              <a:gdLst>
                <a:gd name="T0" fmla="*/ 28 w 55"/>
                <a:gd name="T1" fmla="*/ 76 h 76"/>
                <a:gd name="T2" fmla="*/ 55 w 55"/>
                <a:gd name="T3" fmla="*/ 0 h 76"/>
                <a:gd name="T4" fmla="*/ 0 w 55"/>
                <a:gd name="T5" fmla="*/ 61 h 76"/>
                <a:gd name="T6" fmla="*/ 15 w 55"/>
                <a:gd name="T7" fmla="*/ 69 h 76"/>
                <a:gd name="T8" fmla="*/ 28 w 55"/>
                <a:gd name="T9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6">
                  <a:moveTo>
                    <a:pt x="28" y="76"/>
                  </a:moveTo>
                  <a:lnTo>
                    <a:pt x="55" y="0"/>
                  </a:lnTo>
                  <a:lnTo>
                    <a:pt x="0" y="61"/>
                  </a:lnTo>
                  <a:lnTo>
                    <a:pt x="15" y="69"/>
                  </a:lnTo>
                  <a:lnTo>
                    <a:pt x="28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3" name="Freeform 90"/>
            <p:cNvSpPr>
              <a:spLocks/>
            </p:cNvSpPr>
            <p:nvPr userDrawn="1"/>
          </p:nvSpPr>
          <p:spPr bwMode="auto">
            <a:xfrm>
              <a:off x="787952" y="2548985"/>
              <a:ext cx="109584" cy="75866"/>
            </a:xfrm>
            <a:custGeom>
              <a:avLst/>
              <a:gdLst>
                <a:gd name="T0" fmla="*/ 16 w 78"/>
                <a:gd name="T1" fmla="*/ 54 h 54"/>
                <a:gd name="T2" fmla="*/ 78 w 78"/>
                <a:gd name="T3" fmla="*/ 0 h 54"/>
                <a:gd name="T4" fmla="*/ 0 w 78"/>
                <a:gd name="T5" fmla="*/ 27 h 54"/>
                <a:gd name="T6" fmla="*/ 9 w 78"/>
                <a:gd name="T7" fmla="*/ 40 h 54"/>
                <a:gd name="T8" fmla="*/ 16 w 78"/>
                <a:gd name="T9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4">
                  <a:moveTo>
                    <a:pt x="16" y="54"/>
                  </a:moveTo>
                  <a:lnTo>
                    <a:pt x="78" y="0"/>
                  </a:lnTo>
                  <a:lnTo>
                    <a:pt x="0" y="27"/>
                  </a:lnTo>
                  <a:lnTo>
                    <a:pt x="9" y="40"/>
                  </a:lnTo>
                  <a:lnTo>
                    <a:pt x="16" y="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4" name="Freeform 91"/>
            <p:cNvSpPr>
              <a:spLocks/>
            </p:cNvSpPr>
            <p:nvPr userDrawn="1"/>
          </p:nvSpPr>
          <p:spPr bwMode="auto">
            <a:xfrm>
              <a:off x="831504" y="2699311"/>
              <a:ext cx="110990" cy="46363"/>
            </a:xfrm>
            <a:custGeom>
              <a:avLst/>
              <a:gdLst>
                <a:gd name="T0" fmla="*/ 0 w 79"/>
                <a:gd name="T1" fmla="*/ 33 h 33"/>
                <a:gd name="T2" fmla="*/ 79 w 79"/>
                <a:gd name="T3" fmla="*/ 16 h 33"/>
                <a:gd name="T4" fmla="*/ 0 w 79"/>
                <a:gd name="T5" fmla="*/ 0 h 33"/>
                <a:gd name="T6" fmla="*/ 0 w 79"/>
                <a:gd name="T7" fmla="*/ 16 h 33"/>
                <a:gd name="T8" fmla="*/ 0 w 79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33">
                  <a:moveTo>
                    <a:pt x="0" y="33"/>
                  </a:moveTo>
                  <a:lnTo>
                    <a:pt x="79" y="16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5" name="Freeform 92"/>
            <p:cNvSpPr>
              <a:spLocks/>
            </p:cNvSpPr>
            <p:nvPr userDrawn="1"/>
          </p:nvSpPr>
          <p:spPr bwMode="auto">
            <a:xfrm>
              <a:off x="787952" y="2818731"/>
              <a:ext cx="109584" cy="77271"/>
            </a:xfrm>
            <a:custGeom>
              <a:avLst/>
              <a:gdLst>
                <a:gd name="T0" fmla="*/ 0 w 78"/>
                <a:gd name="T1" fmla="*/ 27 h 55"/>
                <a:gd name="T2" fmla="*/ 78 w 78"/>
                <a:gd name="T3" fmla="*/ 55 h 55"/>
                <a:gd name="T4" fmla="*/ 16 w 78"/>
                <a:gd name="T5" fmla="*/ 0 h 55"/>
                <a:gd name="T6" fmla="*/ 9 w 78"/>
                <a:gd name="T7" fmla="*/ 15 h 55"/>
                <a:gd name="T8" fmla="*/ 0 w 78"/>
                <a:gd name="T9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5">
                  <a:moveTo>
                    <a:pt x="0" y="27"/>
                  </a:moveTo>
                  <a:lnTo>
                    <a:pt x="78" y="55"/>
                  </a:lnTo>
                  <a:lnTo>
                    <a:pt x="16" y="0"/>
                  </a:lnTo>
                  <a:lnTo>
                    <a:pt x="9" y="15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6" name="Freeform 93"/>
            <p:cNvSpPr>
              <a:spLocks/>
            </p:cNvSpPr>
            <p:nvPr userDrawn="1"/>
          </p:nvSpPr>
          <p:spPr bwMode="auto">
            <a:xfrm>
              <a:off x="695227" y="2911456"/>
              <a:ext cx="77271" cy="109584"/>
            </a:xfrm>
            <a:custGeom>
              <a:avLst/>
              <a:gdLst>
                <a:gd name="T0" fmla="*/ 0 w 55"/>
                <a:gd name="T1" fmla="*/ 16 h 78"/>
                <a:gd name="T2" fmla="*/ 55 w 55"/>
                <a:gd name="T3" fmla="*/ 78 h 78"/>
                <a:gd name="T4" fmla="*/ 28 w 55"/>
                <a:gd name="T5" fmla="*/ 0 h 78"/>
                <a:gd name="T6" fmla="*/ 15 w 55"/>
                <a:gd name="T7" fmla="*/ 9 h 78"/>
                <a:gd name="T8" fmla="*/ 0 w 55"/>
                <a:gd name="T9" fmla="*/ 1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8">
                  <a:moveTo>
                    <a:pt x="0" y="16"/>
                  </a:moveTo>
                  <a:lnTo>
                    <a:pt x="55" y="78"/>
                  </a:lnTo>
                  <a:lnTo>
                    <a:pt x="28" y="0"/>
                  </a:lnTo>
                  <a:lnTo>
                    <a:pt x="15" y="9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7" name="Freeform 94"/>
            <p:cNvSpPr>
              <a:spLocks/>
            </p:cNvSpPr>
            <p:nvPr userDrawn="1"/>
          </p:nvSpPr>
          <p:spPr bwMode="auto">
            <a:xfrm>
              <a:off x="575807" y="2953604"/>
              <a:ext cx="46363" cy="112394"/>
            </a:xfrm>
            <a:custGeom>
              <a:avLst/>
              <a:gdLst>
                <a:gd name="T0" fmla="*/ 0 w 33"/>
                <a:gd name="T1" fmla="*/ 0 h 80"/>
                <a:gd name="T2" fmla="*/ 16 w 33"/>
                <a:gd name="T3" fmla="*/ 80 h 80"/>
                <a:gd name="T4" fmla="*/ 33 w 33"/>
                <a:gd name="T5" fmla="*/ 0 h 80"/>
                <a:gd name="T6" fmla="*/ 16 w 33"/>
                <a:gd name="T7" fmla="*/ 0 h 80"/>
                <a:gd name="T8" fmla="*/ 0 w 33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80">
                  <a:moveTo>
                    <a:pt x="0" y="0"/>
                  </a:moveTo>
                  <a:lnTo>
                    <a:pt x="16" y="80"/>
                  </a:lnTo>
                  <a:lnTo>
                    <a:pt x="33" y="0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8" name="Freeform 95"/>
            <p:cNvSpPr>
              <a:spLocks/>
            </p:cNvSpPr>
            <p:nvPr userDrawn="1"/>
          </p:nvSpPr>
          <p:spPr bwMode="auto">
            <a:xfrm>
              <a:off x="425481" y="2911456"/>
              <a:ext cx="77271" cy="109584"/>
            </a:xfrm>
            <a:custGeom>
              <a:avLst/>
              <a:gdLst>
                <a:gd name="T0" fmla="*/ 27 w 55"/>
                <a:gd name="T1" fmla="*/ 0 h 78"/>
                <a:gd name="T2" fmla="*/ 0 w 55"/>
                <a:gd name="T3" fmla="*/ 78 h 78"/>
                <a:gd name="T4" fmla="*/ 55 w 55"/>
                <a:gd name="T5" fmla="*/ 16 h 78"/>
                <a:gd name="T6" fmla="*/ 40 w 55"/>
                <a:gd name="T7" fmla="*/ 9 h 78"/>
                <a:gd name="T8" fmla="*/ 27 w 55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8">
                  <a:moveTo>
                    <a:pt x="27" y="0"/>
                  </a:moveTo>
                  <a:lnTo>
                    <a:pt x="0" y="78"/>
                  </a:lnTo>
                  <a:lnTo>
                    <a:pt x="55" y="16"/>
                  </a:lnTo>
                  <a:lnTo>
                    <a:pt x="40" y="9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9" name="Freeform 96"/>
            <p:cNvSpPr>
              <a:spLocks/>
            </p:cNvSpPr>
            <p:nvPr userDrawn="1"/>
          </p:nvSpPr>
          <p:spPr bwMode="auto">
            <a:xfrm>
              <a:off x="300442" y="2818731"/>
              <a:ext cx="106774" cy="77271"/>
            </a:xfrm>
            <a:custGeom>
              <a:avLst/>
              <a:gdLst>
                <a:gd name="T0" fmla="*/ 62 w 76"/>
                <a:gd name="T1" fmla="*/ 0 h 55"/>
                <a:gd name="T2" fmla="*/ 0 w 76"/>
                <a:gd name="T3" fmla="*/ 55 h 55"/>
                <a:gd name="T4" fmla="*/ 76 w 76"/>
                <a:gd name="T5" fmla="*/ 27 h 55"/>
                <a:gd name="T6" fmla="*/ 69 w 76"/>
                <a:gd name="T7" fmla="*/ 15 h 55"/>
                <a:gd name="T8" fmla="*/ 62 w 76"/>
                <a:gd name="T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55">
                  <a:moveTo>
                    <a:pt x="62" y="0"/>
                  </a:moveTo>
                  <a:lnTo>
                    <a:pt x="0" y="55"/>
                  </a:lnTo>
                  <a:lnTo>
                    <a:pt x="76" y="27"/>
                  </a:lnTo>
                  <a:lnTo>
                    <a:pt x="69" y="15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0" name="Freeform 97"/>
            <p:cNvSpPr>
              <a:spLocks/>
            </p:cNvSpPr>
            <p:nvPr userDrawn="1"/>
          </p:nvSpPr>
          <p:spPr bwMode="auto">
            <a:xfrm>
              <a:off x="255484" y="2699311"/>
              <a:ext cx="110990" cy="46363"/>
            </a:xfrm>
            <a:custGeom>
              <a:avLst/>
              <a:gdLst>
                <a:gd name="T0" fmla="*/ 79 w 79"/>
                <a:gd name="T1" fmla="*/ 0 h 33"/>
                <a:gd name="T2" fmla="*/ 0 w 79"/>
                <a:gd name="T3" fmla="*/ 16 h 33"/>
                <a:gd name="T4" fmla="*/ 79 w 79"/>
                <a:gd name="T5" fmla="*/ 33 h 33"/>
                <a:gd name="T6" fmla="*/ 79 w 79"/>
                <a:gd name="T7" fmla="*/ 16 h 33"/>
                <a:gd name="T8" fmla="*/ 79 w 79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33">
                  <a:moveTo>
                    <a:pt x="79" y="0"/>
                  </a:moveTo>
                  <a:lnTo>
                    <a:pt x="0" y="16"/>
                  </a:lnTo>
                  <a:lnTo>
                    <a:pt x="79" y="33"/>
                  </a:lnTo>
                  <a:lnTo>
                    <a:pt x="79" y="16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1" name="Freeform 98"/>
            <p:cNvSpPr>
              <a:spLocks/>
            </p:cNvSpPr>
            <p:nvPr userDrawn="1"/>
          </p:nvSpPr>
          <p:spPr bwMode="auto">
            <a:xfrm>
              <a:off x="300442" y="2548985"/>
              <a:ext cx="106774" cy="75866"/>
            </a:xfrm>
            <a:custGeom>
              <a:avLst/>
              <a:gdLst>
                <a:gd name="T0" fmla="*/ 76 w 76"/>
                <a:gd name="T1" fmla="*/ 27 h 54"/>
                <a:gd name="T2" fmla="*/ 0 w 76"/>
                <a:gd name="T3" fmla="*/ 0 h 54"/>
                <a:gd name="T4" fmla="*/ 62 w 76"/>
                <a:gd name="T5" fmla="*/ 54 h 54"/>
                <a:gd name="T6" fmla="*/ 69 w 76"/>
                <a:gd name="T7" fmla="*/ 40 h 54"/>
                <a:gd name="T8" fmla="*/ 76 w 76"/>
                <a:gd name="T9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54">
                  <a:moveTo>
                    <a:pt x="76" y="27"/>
                  </a:moveTo>
                  <a:lnTo>
                    <a:pt x="0" y="0"/>
                  </a:lnTo>
                  <a:lnTo>
                    <a:pt x="62" y="54"/>
                  </a:lnTo>
                  <a:lnTo>
                    <a:pt x="69" y="40"/>
                  </a:lnTo>
                  <a:lnTo>
                    <a:pt x="76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2" name="Freeform 99"/>
            <p:cNvSpPr>
              <a:spLocks/>
            </p:cNvSpPr>
            <p:nvPr userDrawn="1"/>
          </p:nvSpPr>
          <p:spPr bwMode="auto">
            <a:xfrm>
              <a:off x="425481" y="2423946"/>
              <a:ext cx="77271" cy="106774"/>
            </a:xfrm>
            <a:custGeom>
              <a:avLst/>
              <a:gdLst>
                <a:gd name="T0" fmla="*/ 55 w 55"/>
                <a:gd name="T1" fmla="*/ 61 h 76"/>
                <a:gd name="T2" fmla="*/ 0 w 55"/>
                <a:gd name="T3" fmla="*/ 0 h 76"/>
                <a:gd name="T4" fmla="*/ 27 w 55"/>
                <a:gd name="T5" fmla="*/ 76 h 76"/>
                <a:gd name="T6" fmla="*/ 40 w 55"/>
                <a:gd name="T7" fmla="*/ 69 h 76"/>
                <a:gd name="T8" fmla="*/ 55 w 55"/>
                <a:gd name="T9" fmla="*/ 6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6">
                  <a:moveTo>
                    <a:pt x="55" y="61"/>
                  </a:moveTo>
                  <a:lnTo>
                    <a:pt x="0" y="0"/>
                  </a:lnTo>
                  <a:lnTo>
                    <a:pt x="27" y="76"/>
                  </a:lnTo>
                  <a:lnTo>
                    <a:pt x="40" y="69"/>
                  </a:lnTo>
                  <a:lnTo>
                    <a:pt x="55" y="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3" name="Freeform 100"/>
            <p:cNvSpPr>
              <a:spLocks/>
            </p:cNvSpPr>
            <p:nvPr userDrawn="1"/>
          </p:nvSpPr>
          <p:spPr bwMode="auto">
            <a:xfrm>
              <a:off x="390357" y="2512457"/>
              <a:ext cx="417264" cy="418668"/>
            </a:xfrm>
            <a:custGeom>
              <a:avLst/>
              <a:gdLst>
                <a:gd name="T0" fmla="*/ 32 w 297"/>
                <a:gd name="T1" fmla="*/ 55 h 298"/>
                <a:gd name="T2" fmla="*/ 16 w 297"/>
                <a:gd name="T3" fmla="*/ 80 h 298"/>
                <a:gd name="T4" fmla="*/ 5 w 297"/>
                <a:gd name="T5" fmla="*/ 107 h 298"/>
                <a:gd name="T6" fmla="*/ 0 w 297"/>
                <a:gd name="T7" fmla="*/ 135 h 298"/>
                <a:gd name="T8" fmla="*/ 0 w 297"/>
                <a:gd name="T9" fmla="*/ 164 h 298"/>
                <a:gd name="T10" fmla="*/ 5 w 297"/>
                <a:gd name="T11" fmla="*/ 191 h 298"/>
                <a:gd name="T12" fmla="*/ 16 w 297"/>
                <a:gd name="T13" fmla="*/ 218 h 298"/>
                <a:gd name="T14" fmla="*/ 32 w 297"/>
                <a:gd name="T15" fmla="*/ 244 h 298"/>
                <a:gd name="T16" fmla="*/ 54 w 297"/>
                <a:gd name="T17" fmla="*/ 264 h 298"/>
                <a:gd name="T18" fmla="*/ 80 w 297"/>
                <a:gd name="T19" fmla="*/ 280 h 298"/>
                <a:gd name="T20" fmla="*/ 107 w 297"/>
                <a:gd name="T21" fmla="*/ 291 h 298"/>
                <a:gd name="T22" fmla="*/ 134 w 297"/>
                <a:gd name="T23" fmla="*/ 296 h 298"/>
                <a:gd name="T24" fmla="*/ 163 w 297"/>
                <a:gd name="T25" fmla="*/ 296 h 298"/>
                <a:gd name="T26" fmla="*/ 190 w 297"/>
                <a:gd name="T27" fmla="*/ 291 h 298"/>
                <a:gd name="T28" fmla="*/ 217 w 297"/>
                <a:gd name="T29" fmla="*/ 280 h 298"/>
                <a:gd name="T30" fmla="*/ 243 w 297"/>
                <a:gd name="T31" fmla="*/ 264 h 298"/>
                <a:gd name="T32" fmla="*/ 263 w 297"/>
                <a:gd name="T33" fmla="*/ 244 h 298"/>
                <a:gd name="T34" fmla="*/ 279 w 297"/>
                <a:gd name="T35" fmla="*/ 218 h 298"/>
                <a:gd name="T36" fmla="*/ 292 w 297"/>
                <a:gd name="T37" fmla="*/ 191 h 298"/>
                <a:gd name="T38" fmla="*/ 295 w 297"/>
                <a:gd name="T39" fmla="*/ 164 h 298"/>
                <a:gd name="T40" fmla="*/ 295 w 297"/>
                <a:gd name="T41" fmla="*/ 135 h 298"/>
                <a:gd name="T42" fmla="*/ 290 w 297"/>
                <a:gd name="T43" fmla="*/ 107 h 298"/>
                <a:gd name="T44" fmla="*/ 279 w 297"/>
                <a:gd name="T45" fmla="*/ 80 h 298"/>
                <a:gd name="T46" fmla="*/ 263 w 297"/>
                <a:gd name="T47" fmla="*/ 55 h 298"/>
                <a:gd name="T48" fmla="*/ 243 w 297"/>
                <a:gd name="T49" fmla="*/ 33 h 298"/>
                <a:gd name="T50" fmla="*/ 217 w 297"/>
                <a:gd name="T51" fmla="*/ 17 h 298"/>
                <a:gd name="T52" fmla="*/ 190 w 297"/>
                <a:gd name="T53" fmla="*/ 6 h 298"/>
                <a:gd name="T54" fmla="*/ 163 w 297"/>
                <a:gd name="T55" fmla="*/ 0 h 298"/>
                <a:gd name="T56" fmla="*/ 134 w 297"/>
                <a:gd name="T57" fmla="*/ 0 h 298"/>
                <a:gd name="T58" fmla="*/ 107 w 297"/>
                <a:gd name="T59" fmla="*/ 6 h 298"/>
                <a:gd name="T60" fmla="*/ 80 w 297"/>
                <a:gd name="T61" fmla="*/ 17 h 298"/>
                <a:gd name="T62" fmla="*/ 54 w 297"/>
                <a:gd name="T63" fmla="*/ 3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7" h="298">
                  <a:moveTo>
                    <a:pt x="43" y="44"/>
                  </a:moveTo>
                  <a:lnTo>
                    <a:pt x="32" y="55"/>
                  </a:lnTo>
                  <a:lnTo>
                    <a:pt x="23" y="67"/>
                  </a:lnTo>
                  <a:lnTo>
                    <a:pt x="16" y="80"/>
                  </a:lnTo>
                  <a:lnTo>
                    <a:pt x="11" y="93"/>
                  </a:lnTo>
                  <a:lnTo>
                    <a:pt x="5" y="107"/>
                  </a:lnTo>
                  <a:lnTo>
                    <a:pt x="2" y="120"/>
                  </a:lnTo>
                  <a:lnTo>
                    <a:pt x="0" y="135"/>
                  </a:lnTo>
                  <a:lnTo>
                    <a:pt x="0" y="149"/>
                  </a:lnTo>
                  <a:lnTo>
                    <a:pt x="0" y="164"/>
                  </a:lnTo>
                  <a:lnTo>
                    <a:pt x="2" y="178"/>
                  </a:lnTo>
                  <a:lnTo>
                    <a:pt x="5" y="191"/>
                  </a:lnTo>
                  <a:lnTo>
                    <a:pt x="11" y="205"/>
                  </a:lnTo>
                  <a:lnTo>
                    <a:pt x="16" y="218"/>
                  </a:lnTo>
                  <a:lnTo>
                    <a:pt x="23" y="231"/>
                  </a:lnTo>
                  <a:lnTo>
                    <a:pt x="32" y="244"/>
                  </a:lnTo>
                  <a:lnTo>
                    <a:pt x="43" y="255"/>
                  </a:lnTo>
                  <a:lnTo>
                    <a:pt x="54" y="264"/>
                  </a:lnTo>
                  <a:lnTo>
                    <a:pt x="67" y="273"/>
                  </a:lnTo>
                  <a:lnTo>
                    <a:pt x="80" y="280"/>
                  </a:lnTo>
                  <a:lnTo>
                    <a:pt x="92" y="287"/>
                  </a:lnTo>
                  <a:lnTo>
                    <a:pt x="107" y="291"/>
                  </a:lnTo>
                  <a:lnTo>
                    <a:pt x="119" y="294"/>
                  </a:lnTo>
                  <a:lnTo>
                    <a:pt x="134" y="296"/>
                  </a:lnTo>
                  <a:lnTo>
                    <a:pt x="148" y="298"/>
                  </a:lnTo>
                  <a:lnTo>
                    <a:pt x="163" y="296"/>
                  </a:lnTo>
                  <a:lnTo>
                    <a:pt x="178" y="294"/>
                  </a:lnTo>
                  <a:lnTo>
                    <a:pt x="190" y="291"/>
                  </a:lnTo>
                  <a:lnTo>
                    <a:pt x="205" y="287"/>
                  </a:lnTo>
                  <a:lnTo>
                    <a:pt x="217" y="280"/>
                  </a:lnTo>
                  <a:lnTo>
                    <a:pt x="230" y="273"/>
                  </a:lnTo>
                  <a:lnTo>
                    <a:pt x="243" y="264"/>
                  </a:lnTo>
                  <a:lnTo>
                    <a:pt x="254" y="255"/>
                  </a:lnTo>
                  <a:lnTo>
                    <a:pt x="263" y="244"/>
                  </a:lnTo>
                  <a:lnTo>
                    <a:pt x="272" y="231"/>
                  </a:lnTo>
                  <a:lnTo>
                    <a:pt x="279" y="218"/>
                  </a:lnTo>
                  <a:lnTo>
                    <a:pt x="286" y="205"/>
                  </a:lnTo>
                  <a:lnTo>
                    <a:pt x="292" y="191"/>
                  </a:lnTo>
                  <a:lnTo>
                    <a:pt x="294" y="178"/>
                  </a:lnTo>
                  <a:lnTo>
                    <a:pt x="295" y="164"/>
                  </a:lnTo>
                  <a:lnTo>
                    <a:pt x="297" y="149"/>
                  </a:lnTo>
                  <a:lnTo>
                    <a:pt x="295" y="135"/>
                  </a:lnTo>
                  <a:lnTo>
                    <a:pt x="294" y="120"/>
                  </a:lnTo>
                  <a:lnTo>
                    <a:pt x="290" y="107"/>
                  </a:lnTo>
                  <a:lnTo>
                    <a:pt x="286" y="93"/>
                  </a:lnTo>
                  <a:lnTo>
                    <a:pt x="279" y="80"/>
                  </a:lnTo>
                  <a:lnTo>
                    <a:pt x="272" y="67"/>
                  </a:lnTo>
                  <a:lnTo>
                    <a:pt x="263" y="55"/>
                  </a:lnTo>
                  <a:lnTo>
                    <a:pt x="254" y="44"/>
                  </a:lnTo>
                  <a:lnTo>
                    <a:pt x="243" y="33"/>
                  </a:lnTo>
                  <a:lnTo>
                    <a:pt x="230" y="24"/>
                  </a:lnTo>
                  <a:lnTo>
                    <a:pt x="217" y="17"/>
                  </a:lnTo>
                  <a:lnTo>
                    <a:pt x="205" y="11"/>
                  </a:lnTo>
                  <a:lnTo>
                    <a:pt x="190" y="6"/>
                  </a:lnTo>
                  <a:lnTo>
                    <a:pt x="178" y="2"/>
                  </a:lnTo>
                  <a:lnTo>
                    <a:pt x="163" y="0"/>
                  </a:lnTo>
                  <a:lnTo>
                    <a:pt x="148" y="0"/>
                  </a:lnTo>
                  <a:lnTo>
                    <a:pt x="134" y="0"/>
                  </a:lnTo>
                  <a:lnTo>
                    <a:pt x="119" y="2"/>
                  </a:lnTo>
                  <a:lnTo>
                    <a:pt x="107" y="6"/>
                  </a:lnTo>
                  <a:lnTo>
                    <a:pt x="92" y="11"/>
                  </a:lnTo>
                  <a:lnTo>
                    <a:pt x="80" y="17"/>
                  </a:lnTo>
                  <a:lnTo>
                    <a:pt x="67" y="24"/>
                  </a:lnTo>
                  <a:lnTo>
                    <a:pt x="54" y="33"/>
                  </a:lnTo>
                  <a:lnTo>
                    <a:pt x="43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4" name="Freeform 101"/>
            <p:cNvSpPr>
              <a:spLocks noEditPoints="1"/>
            </p:cNvSpPr>
            <p:nvPr userDrawn="1"/>
          </p:nvSpPr>
          <p:spPr bwMode="auto">
            <a:xfrm>
              <a:off x="1021873" y="3371651"/>
              <a:ext cx="521228" cy="557353"/>
            </a:xfrm>
            <a:custGeom>
              <a:avLst/>
              <a:gdLst>
                <a:gd name="T0" fmla="*/ 399 w 404"/>
                <a:gd name="T1" fmla="*/ 403 h 432"/>
                <a:gd name="T2" fmla="*/ 393 w 404"/>
                <a:gd name="T3" fmla="*/ 432 h 432"/>
                <a:gd name="T4" fmla="*/ 201 w 404"/>
                <a:gd name="T5" fmla="*/ 432 h 432"/>
                <a:gd name="T6" fmla="*/ 10 w 404"/>
                <a:gd name="T7" fmla="*/ 432 h 432"/>
                <a:gd name="T8" fmla="*/ 5 w 404"/>
                <a:gd name="T9" fmla="*/ 403 h 432"/>
                <a:gd name="T10" fmla="*/ 19 w 404"/>
                <a:gd name="T11" fmla="*/ 134 h 432"/>
                <a:gd name="T12" fmla="*/ 1 w 404"/>
                <a:gd name="T13" fmla="*/ 120 h 432"/>
                <a:gd name="T14" fmla="*/ 85 w 404"/>
                <a:gd name="T15" fmla="*/ 5 h 432"/>
                <a:gd name="T16" fmla="*/ 313 w 404"/>
                <a:gd name="T17" fmla="*/ 2 h 432"/>
                <a:gd name="T18" fmla="*/ 404 w 404"/>
                <a:gd name="T19" fmla="*/ 118 h 432"/>
                <a:gd name="T20" fmla="*/ 388 w 404"/>
                <a:gd name="T21" fmla="*/ 134 h 432"/>
                <a:gd name="T22" fmla="*/ 237 w 404"/>
                <a:gd name="T23" fmla="*/ 281 h 432"/>
                <a:gd name="T24" fmla="*/ 319 w 404"/>
                <a:gd name="T25" fmla="*/ 118 h 432"/>
                <a:gd name="T26" fmla="*/ 168 w 404"/>
                <a:gd name="T27" fmla="*/ 283 h 432"/>
                <a:gd name="T28" fmla="*/ 301 w 404"/>
                <a:gd name="T29" fmla="*/ 158 h 432"/>
                <a:gd name="T30" fmla="*/ 310 w 404"/>
                <a:gd name="T31" fmla="*/ 245 h 432"/>
                <a:gd name="T32" fmla="*/ 253 w 404"/>
                <a:gd name="T33" fmla="*/ 252 h 432"/>
                <a:gd name="T34" fmla="*/ 246 w 404"/>
                <a:gd name="T35" fmla="*/ 165 h 432"/>
                <a:gd name="T36" fmla="*/ 103 w 404"/>
                <a:gd name="T37" fmla="*/ 158 h 432"/>
                <a:gd name="T38" fmla="*/ 159 w 404"/>
                <a:gd name="T39" fmla="*/ 165 h 432"/>
                <a:gd name="T40" fmla="*/ 150 w 404"/>
                <a:gd name="T41" fmla="*/ 252 h 432"/>
                <a:gd name="T42" fmla="*/ 96 w 404"/>
                <a:gd name="T43" fmla="*/ 245 h 432"/>
                <a:gd name="T44" fmla="*/ 103 w 404"/>
                <a:gd name="T45" fmla="*/ 158 h 432"/>
                <a:gd name="T46" fmla="*/ 233 w 404"/>
                <a:gd name="T47" fmla="*/ 161 h 432"/>
                <a:gd name="T48" fmla="*/ 228 w 404"/>
                <a:gd name="T49" fmla="*/ 252 h 432"/>
                <a:gd name="T50" fmla="*/ 172 w 404"/>
                <a:gd name="T51" fmla="*/ 247 h 432"/>
                <a:gd name="T52" fmla="*/ 175 w 404"/>
                <a:gd name="T53" fmla="*/ 158 h 432"/>
                <a:gd name="T54" fmla="*/ 306 w 404"/>
                <a:gd name="T55" fmla="*/ 281 h 432"/>
                <a:gd name="T56" fmla="*/ 306 w 404"/>
                <a:gd name="T57" fmla="*/ 370 h 432"/>
                <a:gd name="T58" fmla="*/ 252 w 404"/>
                <a:gd name="T59" fmla="*/ 370 h 432"/>
                <a:gd name="T60" fmla="*/ 252 w 404"/>
                <a:gd name="T61" fmla="*/ 281 h 432"/>
                <a:gd name="T62" fmla="*/ 150 w 404"/>
                <a:gd name="T63" fmla="*/ 279 h 432"/>
                <a:gd name="T64" fmla="*/ 154 w 404"/>
                <a:gd name="T65" fmla="*/ 368 h 432"/>
                <a:gd name="T66" fmla="*/ 101 w 404"/>
                <a:gd name="T67" fmla="*/ 372 h 432"/>
                <a:gd name="T68" fmla="*/ 96 w 404"/>
                <a:gd name="T69" fmla="*/ 283 h 432"/>
                <a:gd name="T70" fmla="*/ 308 w 404"/>
                <a:gd name="T71" fmla="*/ 23 h 432"/>
                <a:gd name="T72" fmla="*/ 262 w 404"/>
                <a:gd name="T73" fmla="*/ 172 h 432"/>
                <a:gd name="T74" fmla="*/ 112 w 404"/>
                <a:gd name="T75" fmla="*/ 172 h 432"/>
                <a:gd name="T76" fmla="*/ 186 w 404"/>
                <a:gd name="T77" fmla="*/ 172 h 432"/>
                <a:gd name="T78" fmla="*/ 183 w 404"/>
                <a:gd name="T79" fmla="*/ 294 h 432"/>
                <a:gd name="T80" fmla="*/ 264 w 404"/>
                <a:gd name="T81" fmla="*/ 294 h 432"/>
                <a:gd name="T82" fmla="*/ 112 w 404"/>
                <a:gd name="T83" fmla="*/ 294 h 432"/>
                <a:gd name="T84" fmla="*/ 199 w 404"/>
                <a:gd name="T85" fmla="*/ 338 h 432"/>
                <a:gd name="T86" fmla="*/ 201 w 404"/>
                <a:gd name="T87" fmla="*/ 348 h 432"/>
                <a:gd name="T88" fmla="*/ 190 w 404"/>
                <a:gd name="T89" fmla="*/ 345 h 432"/>
                <a:gd name="T90" fmla="*/ 197 w 404"/>
                <a:gd name="T91" fmla="*/ 336 h 432"/>
                <a:gd name="T92" fmla="*/ 275 w 404"/>
                <a:gd name="T93" fmla="*/ 20 h 432"/>
                <a:gd name="T94" fmla="*/ 237 w 404"/>
                <a:gd name="T95" fmla="*/ 22 h 432"/>
                <a:gd name="T96" fmla="*/ 204 w 404"/>
                <a:gd name="T97" fmla="*/ 22 h 432"/>
                <a:gd name="T98" fmla="*/ 61 w 404"/>
                <a:gd name="T99" fmla="*/ 60 h 432"/>
                <a:gd name="T100" fmla="*/ 134 w 404"/>
                <a:gd name="T101" fmla="*/ 23 h 432"/>
                <a:gd name="T102" fmla="*/ 172 w 404"/>
                <a:gd name="T103" fmla="*/ 22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4" h="432">
                  <a:moveTo>
                    <a:pt x="355" y="134"/>
                  </a:moveTo>
                  <a:lnTo>
                    <a:pt x="355" y="397"/>
                  </a:lnTo>
                  <a:lnTo>
                    <a:pt x="386" y="397"/>
                  </a:lnTo>
                  <a:lnTo>
                    <a:pt x="393" y="399"/>
                  </a:lnTo>
                  <a:lnTo>
                    <a:pt x="399" y="403"/>
                  </a:lnTo>
                  <a:lnTo>
                    <a:pt x="402" y="408"/>
                  </a:lnTo>
                  <a:lnTo>
                    <a:pt x="404" y="416"/>
                  </a:lnTo>
                  <a:lnTo>
                    <a:pt x="402" y="421"/>
                  </a:lnTo>
                  <a:lnTo>
                    <a:pt x="399" y="428"/>
                  </a:lnTo>
                  <a:lnTo>
                    <a:pt x="393" y="432"/>
                  </a:lnTo>
                  <a:lnTo>
                    <a:pt x="386" y="432"/>
                  </a:lnTo>
                  <a:lnTo>
                    <a:pt x="340" y="432"/>
                  </a:lnTo>
                  <a:lnTo>
                    <a:pt x="293" y="432"/>
                  </a:lnTo>
                  <a:lnTo>
                    <a:pt x="248" y="432"/>
                  </a:lnTo>
                  <a:lnTo>
                    <a:pt x="201" y="432"/>
                  </a:lnTo>
                  <a:lnTo>
                    <a:pt x="155" y="432"/>
                  </a:lnTo>
                  <a:lnTo>
                    <a:pt x="108" y="432"/>
                  </a:lnTo>
                  <a:lnTo>
                    <a:pt x="63" y="432"/>
                  </a:lnTo>
                  <a:lnTo>
                    <a:pt x="18" y="432"/>
                  </a:lnTo>
                  <a:lnTo>
                    <a:pt x="10" y="432"/>
                  </a:lnTo>
                  <a:lnTo>
                    <a:pt x="5" y="428"/>
                  </a:lnTo>
                  <a:lnTo>
                    <a:pt x="0" y="421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5" y="403"/>
                  </a:lnTo>
                  <a:lnTo>
                    <a:pt x="10" y="399"/>
                  </a:lnTo>
                  <a:lnTo>
                    <a:pt x="18" y="397"/>
                  </a:lnTo>
                  <a:lnTo>
                    <a:pt x="47" y="397"/>
                  </a:lnTo>
                  <a:lnTo>
                    <a:pt x="47" y="134"/>
                  </a:lnTo>
                  <a:lnTo>
                    <a:pt x="19" y="134"/>
                  </a:lnTo>
                  <a:lnTo>
                    <a:pt x="14" y="132"/>
                  </a:lnTo>
                  <a:lnTo>
                    <a:pt x="10" y="131"/>
                  </a:lnTo>
                  <a:lnTo>
                    <a:pt x="7" y="129"/>
                  </a:lnTo>
                  <a:lnTo>
                    <a:pt x="3" y="123"/>
                  </a:lnTo>
                  <a:lnTo>
                    <a:pt x="1" y="120"/>
                  </a:lnTo>
                  <a:lnTo>
                    <a:pt x="1" y="114"/>
                  </a:lnTo>
                  <a:lnTo>
                    <a:pt x="1" y="111"/>
                  </a:lnTo>
                  <a:lnTo>
                    <a:pt x="5" y="105"/>
                  </a:lnTo>
                  <a:lnTo>
                    <a:pt x="81" y="7"/>
                  </a:lnTo>
                  <a:lnTo>
                    <a:pt x="85" y="5"/>
                  </a:lnTo>
                  <a:lnTo>
                    <a:pt x="88" y="2"/>
                  </a:lnTo>
                  <a:lnTo>
                    <a:pt x="92" y="0"/>
                  </a:lnTo>
                  <a:lnTo>
                    <a:pt x="96" y="0"/>
                  </a:lnTo>
                  <a:lnTo>
                    <a:pt x="306" y="0"/>
                  </a:lnTo>
                  <a:lnTo>
                    <a:pt x="313" y="2"/>
                  </a:lnTo>
                  <a:lnTo>
                    <a:pt x="321" y="7"/>
                  </a:lnTo>
                  <a:lnTo>
                    <a:pt x="400" y="103"/>
                  </a:lnTo>
                  <a:lnTo>
                    <a:pt x="404" y="109"/>
                  </a:lnTo>
                  <a:lnTo>
                    <a:pt x="404" y="112"/>
                  </a:lnTo>
                  <a:lnTo>
                    <a:pt x="404" y="118"/>
                  </a:lnTo>
                  <a:lnTo>
                    <a:pt x="404" y="123"/>
                  </a:lnTo>
                  <a:lnTo>
                    <a:pt x="400" y="127"/>
                  </a:lnTo>
                  <a:lnTo>
                    <a:pt x="397" y="131"/>
                  </a:lnTo>
                  <a:lnTo>
                    <a:pt x="393" y="132"/>
                  </a:lnTo>
                  <a:lnTo>
                    <a:pt x="388" y="134"/>
                  </a:lnTo>
                  <a:lnTo>
                    <a:pt x="355" y="134"/>
                  </a:lnTo>
                  <a:close/>
                  <a:moveTo>
                    <a:pt x="174" y="278"/>
                  </a:moveTo>
                  <a:lnTo>
                    <a:pt x="232" y="278"/>
                  </a:lnTo>
                  <a:lnTo>
                    <a:pt x="235" y="279"/>
                  </a:lnTo>
                  <a:lnTo>
                    <a:pt x="237" y="281"/>
                  </a:lnTo>
                  <a:lnTo>
                    <a:pt x="239" y="283"/>
                  </a:lnTo>
                  <a:lnTo>
                    <a:pt x="239" y="287"/>
                  </a:lnTo>
                  <a:lnTo>
                    <a:pt x="239" y="397"/>
                  </a:lnTo>
                  <a:lnTo>
                    <a:pt x="319" y="397"/>
                  </a:lnTo>
                  <a:lnTo>
                    <a:pt x="319" y="118"/>
                  </a:lnTo>
                  <a:lnTo>
                    <a:pt x="83" y="118"/>
                  </a:lnTo>
                  <a:lnTo>
                    <a:pt x="83" y="397"/>
                  </a:lnTo>
                  <a:lnTo>
                    <a:pt x="166" y="397"/>
                  </a:lnTo>
                  <a:lnTo>
                    <a:pt x="166" y="287"/>
                  </a:lnTo>
                  <a:lnTo>
                    <a:pt x="168" y="283"/>
                  </a:lnTo>
                  <a:lnTo>
                    <a:pt x="168" y="281"/>
                  </a:lnTo>
                  <a:lnTo>
                    <a:pt x="172" y="279"/>
                  </a:lnTo>
                  <a:lnTo>
                    <a:pt x="174" y="278"/>
                  </a:lnTo>
                  <a:close/>
                  <a:moveTo>
                    <a:pt x="253" y="158"/>
                  </a:moveTo>
                  <a:lnTo>
                    <a:pt x="301" y="158"/>
                  </a:lnTo>
                  <a:lnTo>
                    <a:pt x="304" y="158"/>
                  </a:lnTo>
                  <a:lnTo>
                    <a:pt x="306" y="160"/>
                  </a:lnTo>
                  <a:lnTo>
                    <a:pt x="308" y="161"/>
                  </a:lnTo>
                  <a:lnTo>
                    <a:pt x="310" y="165"/>
                  </a:lnTo>
                  <a:lnTo>
                    <a:pt x="310" y="245"/>
                  </a:lnTo>
                  <a:lnTo>
                    <a:pt x="308" y="247"/>
                  </a:lnTo>
                  <a:lnTo>
                    <a:pt x="306" y="250"/>
                  </a:lnTo>
                  <a:lnTo>
                    <a:pt x="304" y="252"/>
                  </a:lnTo>
                  <a:lnTo>
                    <a:pt x="301" y="252"/>
                  </a:lnTo>
                  <a:lnTo>
                    <a:pt x="253" y="252"/>
                  </a:lnTo>
                  <a:lnTo>
                    <a:pt x="252" y="252"/>
                  </a:lnTo>
                  <a:lnTo>
                    <a:pt x="248" y="250"/>
                  </a:lnTo>
                  <a:lnTo>
                    <a:pt x="248" y="247"/>
                  </a:lnTo>
                  <a:lnTo>
                    <a:pt x="246" y="245"/>
                  </a:lnTo>
                  <a:lnTo>
                    <a:pt x="246" y="165"/>
                  </a:lnTo>
                  <a:lnTo>
                    <a:pt x="248" y="161"/>
                  </a:lnTo>
                  <a:lnTo>
                    <a:pt x="248" y="160"/>
                  </a:lnTo>
                  <a:lnTo>
                    <a:pt x="252" y="158"/>
                  </a:lnTo>
                  <a:lnTo>
                    <a:pt x="253" y="158"/>
                  </a:lnTo>
                  <a:close/>
                  <a:moveTo>
                    <a:pt x="103" y="158"/>
                  </a:moveTo>
                  <a:lnTo>
                    <a:pt x="150" y="158"/>
                  </a:lnTo>
                  <a:lnTo>
                    <a:pt x="154" y="158"/>
                  </a:lnTo>
                  <a:lnTo>
                    <a:pt x="155" y="160"/>
                  </a:lnTo>
                  <a:lnTo>
                    <a:pt x="157" y="161"/>
                  </a:lnTo>
                  <a:lnTo>
                    <a:pt x="159" y="165"/>
                  </a:lnTo>
                  <a:lnTo>
                    <a:pt x="159" y="245"/>
                  </a:lnTo>
                  <a:lnTo>
                    <a:pt x="157" y="247"/>
                  </a:lnTo>
                  <a:lnTo>
                    <a:pt x="155" y="250"/>
                  </a:lnTo>
                  <a:lnTo>
                    <a:pt x="154" y="252"/>
                  </a:lnTo>
                  <a:lnTo>
                    <a:pt x="150" y="252"/>
                  </a:lnTo>
                  <a:lnTo>
                    <a:pt x="103" y="252"/>
                  </a:lnTo>
                  <a:lnTo>
                    <a:pt x="101" y="252"/>
                  </a:lnTo>
                  <a:lnTo>
                    <a:pt x="97" y="250"/>
                  </a:lnTo>
                  <a:lnTo>
                    <a:pt x="96" y="247"/>
                  </a:lnTo>
                  <a:lnTo>
                    <a:pt x="96" y="245"/>
                  </a:lnTo>
                  <a:lnTo>
                    <a:pt x="96" y="165"/>
                  </a:lnTo>
                  <a:lnTo>
                    <a:pt x="96" y="161"/>
                  </a:lnTo>
                  <a:lnTo>
                    <a:pt x="97" y="160"/>
                  </a:lnTo>
                  <a:lnTo>
                    <a:pt x="101" y="158"/>
                  </a:lnTo>
                  <a:lnTo>
                    <a:pt x="103" y="158"/>
                  </a:lnTo>
                  <a:close/>
                  <a:moveTo>
                    <a:pt x="179" y="158"/>
                  </a:moveTo>
                  <a:lnTo>
                    <a:pt x="226" y="158"/>
                  </a:lnTo>
                  <a:lnTo>
                    <a:pt x="228" y="158"/>
                  </a:lnTo>
                  <a:lnTo>
                    <a:pt x="232" y="160"/>
                  </a:lnTo>
                  <a:lnTo>
                    <a:pt x="233" y="161"/>
                  </a:lnTo>
                  <a:lnTo>
                    <a:pt x="233" y="165"/>
                  </a:lnTo>
                  <a:lnTo>
                    <a:pt x="233" y="245"/>
                  </a:lnTo>
                  <a:lnTo>
                    <a:pt x="233" y="247"/>
                  </a:lnTo>
                  <a:lnTo>
                    <a:pt x="232" y="250"/>
                  </a:lnTo>
                  <a:lnTo>
                    <a:pt x="228" y="252"/>
                  </a:lnTo>
                  <a:lnTo>
                    <a:pt x="226" y="252"/>
                  </a:lnTo>
                  <a:lnTo>
                    <a:pt x="179" y="252"/>
                  </a:lnTo>
                  <a:lnTo>
                    <a:pt x="175" y="252"/>
                  </a:lnTo>
                  <a:lnTo>
                    <a:pt x="174" y="250"/>
                  </a:lnTo>
                  <a:lnTo>
                    <a:pt x="172" y="247"/>
                  </a:lnTo>
                  <a:lnTo>
                    <a:pt x="172" y="245"/>
                  </a:lnTo>
                  <a:lnTo>
                    <a:pt x="172" y="165"/>
                  </a:lnTo>
                  <a:lnTo>
                    <a:pt x="172" y="161"/>
                  </a:lnTo>
                  <a:lnTo>
                    <a:pt x="174" y="160"/>
                  </a:lnTo>
                  <a:lnTo>
                    <a:pt x="175" y="158"/>
                  </a:lnTo>
                  <a:lnTo>
                    <a:pt x="179" y="158"/>
                  </a:lnTo>
                  <a:close/>
                  <a:moveTo>
                    <a:pt x="257" y="279"/>
                  </a:moveTo>
                  <a:lnTo>
                    <a:pt x="301" y="279"/>
                  </a:lnTo>
                  <a:lnTo>
                    <a:pt x="304" y="279"/>
                  </a:lnTo>
                  <a:lnTo>
                    <a:pt x="306" y="281"/>
                  </a:lnTo>
                  <a:lnTo>
                    <a:pt x="308" y="283"/>
                  </a:lnTo>
                  <a:lnTo>
                    <a:pt x="310" y="287"/>
                  </a:lnTo>
                  <a:lnTo>
                    <a:pt x="310" y="365"/>
                  </a:lnTo>
                  <a:lnTo>
                    <a:pt x="308" y="368"/>
                  </a:lnTo>
                  <a:lnTo>
                    <a:pt x="306" y="370"/>
                  </a:lnTo>
                  <a:lnTo>
                    <a:pt x="304" y="372"/>
                  </a:lnTo>
                  <a:lnTo>
                    <a:pt x="301" y="374"/>
                  </a:lnTo>
                  <a:lnTo>
                    <a:pt x="257" y="374"/>
                  </a:lnTo>
                  <a:lnTo>
                    <a:pt x="253" y="372"/>
                  </a:lnTo>
                  <a:lnTo>
                    <a:pt x="252" y="370"/>
                  </a:lnTo>
                  <a:lnTo>
                    <a:pt x="250" y="368"/>
                  </a:lnTo>
                  <a:lnTo>
                    <a:pt x="250" y="365"/>
                  </a:lnTo>
                  <a:lnTo>
                    <a:pt x="250" y="287"/>
                  </a:lnTo>
                  <a:lnTo>
                    <a:pt x="250" y="283"/>
                  </a:lnTo>
                  <a:lnTo>
                    <a:pt x="252" y="281"/>
                  </a:lnTo>
                  <a:lnTo>
                    <a:pt x="253" y="279"/>
                  </a:lnTo>
                  <a:lnTo>
                    <a:pt x="257" y="279"/>
                  </a:lnTo>
                  <a:close/>
                  <a:moveTo>
                    <a:pt x="103" y="279"/>
                  </a:moveTo>
                  <a:lnTo>
                    <a:pt x="146" y="279"/>
                  </a:lnTo>
                  <a:lnTo>
                    <a:pt x="150" y="279"/>
                  </a:lnTo>
                  <a:lnTo>
                    <a:pt x="152" y="281"/>
                  </a:lnTo>
                  <a:lnTo>
                    <a:pt x="154" y="283"/>
                  </a:lnTo>
                  <a:lnTo>
                    <a:pt x="154" y="287"/>
                  </a:lnTo>
                  <a:lnTo>
                    <a:pt x="154" y="365"/>
                  </a:lnTo>
                  <a:lnTo>
                    <a:pt x="154" y="368"/>
                  </a:lnTo>
                  <a:lnTo>
                    <a:pt x="152" y="370"/>
                  </a:lnTo>
                  <a:lnTo>
                    <a:pt x="150" y="372"/>
                  </a:lnTo>
                  <a:lnTo>
                    <a:pt x="146" y="374"/>
                  </a:lnTo>
                  <a:lnTo>
                    <a:pt x="103" y="374"/>
                  </a:lnTo>
                  <a:lnTo>
                    <a:pt x="101" y="372"/>
                  </a:lnTo>
                  <a:lnTo>
                    <a:pt x="97" y="370"/>
                  </a:lnTo>
                  <a:lnTo>
                    <a:pt x="96" y="368"/>
                  </a:lnTo>
                  <a:lnTo>
                    <a:pt x="96" y="365"/>
                  </a:lnTo>
                  <a:lnTo>
                    <a:pt x="96" y="287"/>
                  </a:lnTo>
                  <a:lnTo>
                    <a:pt x="96" y="283"/>
                  </a:lnTo>
                  <a:lnTo>
                    <a:pt x="97" y="281"/>
                  </a:lnTo>
                  <a:lnTo>
                    <a:pt x="101" y="279"/>
                  </a:lnTo>
                  <a:lnTo>
                    <a:pt x="103" y="279"/>
                  </a:lnTo>
                  <a:close/>
                  <a:moveTo>
                    <a:pt x="362" y="101"/>
                  </a:moveTo>
                  <a:lnTo>
                    <a:pt x="308" y="23"/>
                  </a:lnTo>
                  <a:lnTo>
                    <a:pt x="97" y="23"/>
                  </a:lnTo>
                  <a:lnTo>
                    <a:pt x="41" y="101"/>
                  </a:lnTo>
                  <a:lnTo>
                    <a:pt x="362" y="101"/>
                  </a:lnTo>
                  <a:close/>
                  <a:moveTo>
                    <a:pt x="293" y="172"/>
                  </a:moveTo>
                  <a:lnTo>
                    <a:pt x="262" y="172"/>
                  </a:lnTo>
                  <a:lnTo>
                    <a:pt x="262" y="238"/>
                  </a:lnTo>
                  <a:lnTo>
                    <a:pt x="293" y="238"/>
                  </a:lnTo>
                  <a:lnTo>
                    <a:pt x="293" y="172"/>
                  </a:lnTo>
                  <a:close/>
                  <a:moveTo>
                    <a:pt x="143" y="172"/>
                  </a:moveTo>
                  <a:lnTo>
                    <a:pt x="112" y="172"/>
                  </a:lnTo>
                  <a:lnTo>
                    <a:pt x="112" y="238"/>
                  </a:lnTo>
                  <a:lnTo>
                    <a:pt x="143" y="238"/>
                  </a:lnTo>
                  <a:lnTo>
                    <a:pt x="143" y="172"/>
                  </a:lnTo>
                  <a:close/>
                  <a:moveTo>
                    <a:pt x="217" y="172"/>
                  </a:moveTo>
                  <a:lnTo>
                    <a:pt x="186" y="172"/>
                  </a:lnTo>
                  <a:lnTo>
                    <a:pt x="186" y="238"/>
                  </a:lnTo>
                  <a:lnTo>
                    <a:pt x="217" y="238"/>
                  </a:lnTo>
                  <a:lnTo>
                    <a:pt x="217" y="172"/>
                  </a:lnTo>
                  <a:close/>
                  <a:moveTo>
                    <a:pt x="224" y="294"/>
                  </a:moveTo>
                  <a:lnTo>
                    <a:pt x="183" y="294"/>
                  </a:lnTo>
                  <a:lnTo>
                    <a:pt x="183" y="397"/>
                  </a:lnTo>
                  <a:lnTo>
                    <a:pt x="224" y="397"/>
                  </a:lnTo>
                  <a:lnTo>
                    <a:pt x="224" y="294"/>
                  </a:lnTo>
                  <a:close/>
                  <a:moveTo>
                    <a:pt x="293" y="294"/>
                  </a:moveTo>
                  <a:lnTo>
                    <a:pt x="264" y="294"/>
                  </a:lnTo>
                  <a:lnTo>
                    <a:pt x="264" y="358"/>
                  </a:lnTo>
                  <a:lnTo>
                    <a:pt x="293" y="358"/>
                  </a:lnTo>
                  <a:lnTo>
                    <a:pt x="293" y="294"/>
                  </a:lnTo>
                  <a:close/>
                  <a:moveTo>
                    <a:pt x="139" y="294"/>
                  </a:moveTo>
                  <a:lnTo>
                    <a:pt x="112" y="294"/>
                  </a:lnTo>
                  <a:lnTo>
                    <a:pt x="112" y="358"/>
                  </a:lnTo>
                  <a:lnTo>
                    <a:pt x="139" y="358"/>
                  </a:lnTo>
                  <a:lnTo>
                    <a:pt x="139" y="294"/>
                  </a:lnTo>
                  <a:close/>
                  <a:moveTo>
                    <a:pt x="197" y="336"/>
                  </a:moveTo>
                  <a:lnTo>
                    <a:pt x="199" y="338"/>
                  </a:lnTo>
                  <a:lnTo>
                    <a:pt x="201" y="338"/>
                  </a:lnTo>
                  <a:lnTo>
                    <a:pt x="203" y="341"/>
                  </a:lnTo>
                  <a:lnTo>
                    <a:pt x="203" y="343"/>
                  </a:lnTo>
                  <a:lnTo>
                    <a:pt x="203" y="345"/>
                  </a:lnTo>
                  <a:lnTo>
                    <a:pt x="201" y="348"/>
                  </a:lnTo>
                  <a:lnTo>
                    <a:pt x="199" y="348"/>
                  </a:lnTo>
                  <a:lnTo>
                    <a:pt x="197" y="350"/>
                  </a:lnTo>
                  <a:lnTo>
                    <a:pt x="194" y="348"/>
                  </a:lnTo>
                  <a:lnTo>
                    <a:pt x="192" y="348"/>
                  </a:lnTo>
                  <a:lnTo>
                    <a:pt x="190" y="345"/>
                  </a:lnTo>
                  <a:lnTo>
                    <a:pt x="190" y="343"/>
                  </a:lnTo>
                  <a:lnTo>
                    <a:pt x="190" y="341"/>
                  </a:lnTo>
                  <a:lnTo>
                    <a:pt x="192" y="338"/>
                  </a:lnTo>
                  <a:lnTo>
                    <a:pt x="194" y="338"/>
                  </a:lnTo>
                  <a:lnTo>
                    <a:pt x="197" y="336"/>
                  </a:lnTo>
                  <a:close/>
                  <a:moveTo>
                    <a:pt x="275" y="20"/>
                  </a:moveTo>
                  <a:lnTo>
                    <a:pt x="302" y="105"/>
                  </a:lnTo>
                  <a:lnTo>
                    <a:pt x="299" y="107"/>
                  </a:lnTo>
                  <a:lnTo>
                    <a:pt x="272" y="22"/>
                  </a:lnTo>
                  <a:lnTo>
                    <a:pt x="275" y="20"/>
                  </a:lnTo>
                  <a:close/>
                  <a:moveTo>
                    <a:pt x="237" y="22"/>
                  </a:moveTo>
                  <a:lnTo>
                    <a:pt x="255" y="105"/>
                  </a:lnTo>
                  <a:lnTo>
                    <a:pt x="250" y="107"/>
                  </a:lnTo>
                  <a:lnTo>
                    <a:pt x="233" y="22"/>
                  </a:lnTo>
                  <a:lnTo>
                    <a:pt x="237" y="22"/>
                  </a:lnTo>
                  <a:close/>
                  <a:moveTo>
                    <a:pt x="204" y="22"/>
                  </a:moveTo>
                  <a:lnTo>
                    <a:pt x="204" y="107"/>
                  </a:lnTo>
                  <a:lnTo>
                    <a:pt x="201" y="107"/>
                  </a:lnTo>
                  <a:lnTo>
                    <a:pt x="201" y="22"/>
                  </a:lnTo>
                  <a:lnTo>
                    <a:pt x="204" y="22"/>
                  </a:lnTo>
                  <a:close/>
                  <a:moveTo>
                    <a:pt x="61" y="60"/>
                  </a:moveTo>
                  <a:lnTo>
                    <a:pt x="346" y="60"/>
                  </a:lnTo>
                  <a:lnTo>
                    <a:pt x="346" y="65"/>
                  </a:lnTo>
                  <a:lnTo>
                    <a:pt x="61" y="65"/>
                  </a:lnTo>
                  <a:lnTo>
                    <a:pt x="61" y="60"/>
                  </a:lnTo>
                  <a:close/>
                  <a:moveTo>
                    <a:pt x="134" y="23"/>
                  </a:moveTo>
                  <a:lnTo>
                    <a:pt x="108" y="105"/>
                  </a:lnTo>
                  <a:lnTo>
                    <a:pt x="103" y="103"/>
                  </a:lnTo>
                  <a:lnTo>
                    <a:pt x="130" y="22"/>
                  </a:lnTo>
                  <a:lnTo>
                    <a:pt x="134" y="23"/>
                  </a:lnTo>
                  <a:close/>
                  <a:moveTo>
                    <a:pt x="172" y="22"/>
                  </a:moveTo>
                  <a:lnTo>
                    <a:pt x="155" y="107"/>
                  </a:lnTo>
                  <a:lnTo>
                    <a:pt x="150" y="105"/>
                  </a:lnTo>
                  <a:lnTo>
                    <a:pt x="168" y="22"/>
                  </a:lnTo>
                  <a:lnTo>
                    <a:pt x="17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5" name="Freeform 102"/>
            <p:cNvSpPr>
              <a:spLocks noEditPoints="1"/>
            </p:cNvSpPr>
            <p:nvPr userDrawn="1"/>
          </p:nvSpPr>
          <p:spPr bwMode="auto">
            <a:xfrm>
              <a:off x="2321474" y="4185725"/>
              <a:ext cx="410546" cy="1007332"/>
            </a:xfrm>
            <a:custGeom>
              <a:avLst/>
              <a:gdLst>
                <a:gd name="T0" fmla="*/ 241 w 302"/>
                <a:gd name="T1" fmla="*/ 59 h 741"/>
                <a:gd name="T2" fmla="*/ 259 w 302"/>
                <a:gd name="T3" fmla="*/ 33 h 741"/>
                <a:gd name="T4" fmla="*/ 0 w 302"/>
                <a:gd name="T5" fmla="*/ 0 h 741"/>
                <a:gd name="T6" fmla="*/ 18 w 302"/>
                <a:gd name="T7" fmla="*/ 33 h 741"/>
                <a:gd name="T8" fmla="*/ 70 w 302"/>
                <a:gd name="T9" fmla="*/ 93 h 741"/>
                <a:gd name="T10" fmla="*/ 29 w 302"/>
                <a:gd name="T11" fmla="*/ 60 h 741"/>
                <a:gd name="T12" fmla="*/ 79 w 302"/>
                <a:gd name="T13" fmla="*/ 33 h 741"/>
                <a:gd name="T14" fmla="*/ 0 w 302"/>
                <a:gd name="T15" fmla="*/ 142 h 741"/>
                <a:gd name="T16" fmla="*/ 18 w 302"/>
                <a:gd name="T17" fmla="*/ 175 h 741"/>
                <a:gd name="T18" fmla="*/ 70 w 302"/>
                <a:gd name="T19" fmla="*/ 227 h 741"/>
                <a:gd name="T20" fmla="*/ 29 w 302"/>
                <a:gd name="T21" fmla="*/ 200 h 741"/>
                <a:gd name="T22" fmla="*/ 79 w 302"/>
                <a:gd name="T23" fmla="*/ 175 h 741"/>
                <a:gd name="T24" fmla="*/ 0 w 302"/>
                <a:gd name="T25" fmla="*/ 739 h 741"/>
                <a:gd name="T26" fmla="*/ 38 w 302"/>
                <a:gd name="T27" fmla="*/ 634 h 741"/>
                <a:gd name="T28" fmla="*/ 239 w 302"/>
                <a:gd name="T29" fmla="*/ 741 h 741"/>
                <a:gd name="T30" fmla="*/ 179 w 302"/>
                <a:gd name="T31" fmla="*/ 280 h 741"/>
                <a:gd name="T32" fmla="*/ 230 w 302"/>
                <a:gd name="T33" fmla="*/ 175 h 741"/>
                <a:gd name="T34" fmla="*/ 301 w 302"/>
                <a:gd name="T35" fmla="*/ 242 h 741"/>
                <a:gd name="T36" fmla="*/ 241 w 302"/>
                <a:gd name="T37" fmla="*/ 200 h 741"/>
                <a:gd name="T38" fmla="*/ 259 w 302"/>
                <a:gd name="T39" fmla="*/ 173 h 741"/>
                <a:gd name="T40" fmla="*/ 179 w 302"/>
                <a:gd name="T41" fmla="*/ 140 h 741"/>
                <a:gd name="T42" fmla="*/ 230 w 302"/>
                <a:gd name="T43" fmla="*/ 33 h 741"/>
                <a:gd name="T44" fmla="*/ 302 w 302"/>
                <a:gd name="T45" fmla="*/ 98 h 741"/>
                <a:gd name="T46" fmla="*/ 156 w 302"/>
                <a:gd name="T47" fmla="*/ 285 h 741"/>
                <a:gd name="T48" fmla="*/ 99 w 302"/>
                <a:gd name="T49" fmla="*/ 285 h 741"/>
                <a:gd name="T50" fmla="*/ 127 w 302"/>
                <a:gd name="T51" fmla="*/ 329 h 741"/>
                <a:gd name="T52" fmla="*/ 98 w 302"/>
                <a:gd name="T53" fmla="*/ 289 h 741"/>
                <a:gd name="T54" fmla="*/ 72 w 302"/>
                <a:gd name="T55" fmla="*/ 413 h 741"/>
                <a:gd name="T56" fmla="*/ 185 w 302"/>
                <a:gd name="T57" fmla="*/ 413 h 741"/>
                <a:gd name="T58" fmla="*/ 72 w 302"/>
                <a:gd name="T59" fmla="*/ 413 h 741"/>
                <a:gd name="T60" fmla="*/ 159 w 302"/>
                <a:gd name="T61" fmla="*/ 289 h 741"/>
                <a:gd name="T62" fmla="*/ 130 w 302"/>
                <a:gd name="T63" fmla="*/ 329 h 741"/>
                <a:gd name="T64" fmla="*/ 127 w 302"/>
                <a:gd name="T65" fmla="*/ 222 h 741"/>
                <a:gd name="T66" fmla="*/ 156 w 302"/>
                <a:gd name="T67" fmla="*/ 173 h 741"/>
                <a:gd name="T68" fmla="*/ 98 w 302"/>
                <a:gd name="T69" fmla="*/ 273 h 741"/>
                <a:gd name="T70" fmla="*/ 125 w 302"/>
                <a:gd name="T71" fmla="*/ 226 h 741"/>
                <a:gd name="T72" fmla="*/ 127 w 302"/>
                <a:gd name="T73" fmla="*/ 229 h 741"/>
                <a:gd name="T74" fmla="*/ 99 w 302"/>
                <a:gd name="T75" fmla="*/ 276 h 741"/>
                <a:gd name="T76" fmla="*/ 159 w 302"/>
                <a:gd name="T77" fmla="*/ 177 h 741"/>
                <a:gd name="T78" fmla="*/ 130 w 302"/>
                <a:gd name="T79" fmla="*/ 226 h 741"/>
                <a:gd name="T80" fmla="*/ 157 w 302"/>
                <a:gd name="T81" fmla="*/ 173 h 741"/>
                <a:gd name="T82" fmla="*/ 159 w 302"/>
                <a:gd name="T83" fmla="*/ 175 h 741"/>
                <a:gd name="T84" fmla="*/ 130 w 302"/>
                <a:gd name="T85" fmla="*/ 82 h 741"/>
                <a:gd name="T86" fmla="*/ 157 w 302"/>
                <a:gd name="T87" fmla="*/ 33 h 741"/>
                <a:gd name="T88" fmla="*/ 99 w 302"/>
                <a:gd name="T89" fmla="*/ 135 h 741"/>
                <a:gd name="T90" fmla="*/ 127 w 302"/>
                <a:gd name="T91" fmla="*/ 88 h 741"/>
                <a:gd name="T92" fmla="*/ 130 w 302"/>
                <a:gd name="T93" fmla="*/ 91 h 741"/>
                <a:gd name="T94" fmla="*/ 101 w 302"/>
                <a:gd name="T95" fmla="*/ 140 h 741"/>
                <a:gd name="T96" fmla="*/ 159 w 302"/>
                <a:gd name="T97" fmla="*/ 40 h 741"/>
                <a:gd name="T98" fmla="*/ 132 w 302"/>
                <a:gd name="T99" fmla="*/ 88 h 741"/>
                <a:gd name="T100" fmla="*/ 99 w 302"/>
                <a:gd name="T101" fmla="*/ 35 h 741"/>
                <a:gd name="T102" fmla="*/ 101 w 302"/>
                <a:gd name="T103" fmla="*/ 33 h 741"/>
                <a:gd name="T104" fmla="*/ 221 w 302"/>
                <a:gd name="T105" fmla="*/ 621 h 741"/>
                <a:gd name="T106" fmla="*/ 69 w 302"/>
                <a:gd name="T107" fmla="*/ 425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02" h="741">
                  <a:moveTo>
                    <a:pt x="302" y="89"/>
                  </a:moveTo>
                  <a:lnTo>
                    <a:pt x="241" y="59"/>
                  </a:lnTo>
                  <a:lnTo>
                    <a:pt x="241" y="33"/>
                  </a:lnTo>
                  <a:lnTo>
                    <a:pt x="259" y="33"/>
                  </a:lnTo>
                  <a:lnTo>
                    <a:pt x="259" y="0"/>
                  </a:lnTo>
                  <a:lnTo>
                    <a:pt x="0" y="0"/>
                  </a:lnTo>
                  <a:lnTo>
                    <a:pt x="0" y="33"/>
                  </a:lnTo>
                  <a:lnTo>
                    <a:pt x="18" y="33"/>
                  </a:lnTo>
                  <a:lnTo>
                    <a:pt x="18" y="60"/>
                  </a:lnTo>
                  <a:lnTo>
                    <a:pt x="70" y="93"/>
                  </a:lnTo>
                  <a:lnTo>
                    <a:pt x="70" y="86"/>
                  </a:lnTo>
                  <a:lnTo>
                    <a:pt x="29" y="60"/>
                  </a:lnTo>
                  <a:lnTo>
                    <a:pt x="29" y="33"/>
                  </a:lnTo>
                  <a:lnTo>
                    <a:pt x="79" y="33"/>
                  </a:lnTo>
                  <a:lnTo>
                    <a:pt x="79" y="142"/>
                  </a:lnTo>
                  <a:lnTo>
                    <a:pt x="0" y="142"/>
                  </a:lnTo>
                  <a:lnTo>
                    <a:pt x="0" y="175"/>
                  </a:lnTo>
                  <a:lnTo>
                    <a:pt x="18" y="175"/>
                  </a:lnTo>
                  <a:lnTo>
                    <a:pt x="18" y="202"/>
                  </a:lnTo>
                  <a:lnTo>
                    <a:pt x="70" y="227"/>
                  </a:lnTo>
                  <a:lnTo>
                    <a:pt x="70" y="220"/>
                  </a:lnTo>
                  <a:lnTo>
                    <a:pt x="29" y="200"/>
                  </a:lnTo>
                  <a:lnTo>
                    <a:pt x="29" y="175"/>
                  </a:lnTo>
                  <a:lnTo>
                    <a:pt x="79" y="175"/>
                  </a:lnTo>
                  <a:lnTo>
                    <a:pt x="79" y="280"/>
                  </a:lnTo>
                  <a:lnTo>
                    <a:pt x="0" y="739"/>
                  </a:lnTo>
                  <a:lnTo>
                    <a:pt x="23" y="739"/>
                  </a:lnTo>
                  <a:lnTo>
                    <a:pt x="38" y="634"/>
                  </a:lnTo>
                  <a:lnTo>
                    <a:pt x="223" y="634"/>
                  </a:lnTo>
                  <a:lnTo>
                    <a:pt x="239" y="741"/>
                  </a:lnTo>
                  <a:lnTo>
                    <a:pt x="264" y="741"/>
                  </a:lnTo>
                  <a:lnTo>
                    <a:pt x="179" y="280"/>
                  </a:lnTo>
                  <a:lnTo>
                    <a:pt x="179" y="175"/>
                  </a:lnTo>
                  <a:lnTo>
                    <a:pt x="230" y="175"/>
                  </a:lnTo>
                  <a:lnTo>
                    <a:pt x="230" y="202"/>
                  </a:lnTo>
                  <a:lnTo>
                    <a:pt x="301" y="242"/>
                  </a:lnTo>
                  <a:lnTo>
                    <a:pt x="301" y="233"/>
                  </a:lnTo>
                  <a:lnTo>
                    <a:pt x="241" y="200"/>
                  </a:lnTo>
                  <a:lnTo>
                    <a:pt x="241" y="173"/>
                  </a:lnTo>
                  <a:lnTo>
                    <a:pt x="259" y="173"/>
                  </a:lnTo>
                  <a:lnTo>
                    <a:pt x="259" y="140"/>
                  </a:lnTo>
                  <a:lnTo>
                    <a:pt x="179" y="140"/>
                  </a:lnTo>
                  <a:lnTo>
                    <a:pt x="179" y="33"/>
                  </a:lnTo>
                  <a:lnTo>
                    <a:pt x="230" y="33"/>
                  </a:lnTo>
                  <a:lnTo>
                    <a:pt x="230" y="62"/>
                  </a:lnTo>
                  <a:lnTo>
                    <a:pt x="302" y="98"/>
                  </a:lnTo>
                  <a:lnTo>
                    <a:pt x="302" y="89"/>
                  </a:lnTo>
                  <a:close/>
                  <a:moveTo>
                    <a:pt x="156" y="285"/>
                  </a:moveTo>
                  <a:lnTo>
                    <a:pt x="128" y="325"/>
                  </a:lnTo>
                  <a:lnTo>
                    <a:pt x="99" y="285"/>
                  </a:lnTo>
                  <a:lnTo>
                    <a:pt x="156" y="285"/>
                  </a:lnTo>
                  <a:close/>
                  <a:moveTo>
                    <a:pt x="127" y="329"/>
                  </a:moveTo>
                  <a:lnTo>
                    <a:pt x="72" y="407"/>
                  </a:lnTo>
                  <a:lnTo>
                    <a:pt x="98" y="289"/>
                  </a:lnTo>
                  <a:lnTo>
                    <a:pt x="127" y="329"/>
                  </a:lnTo>
                  <a:close/>
                  <a:moveTo>
                    <a:pt x="72" y="413"/>
                  </a:moveTo>
                  <a:lnTo>
                    <a:pt x="128" y="333"/>
                  </a:lnTo>
                  <a:lnTo>
                    <a:pt x="185" y="413"/>
                  </a:lnTo>
                  <a:lnTo>
                    <a:pt x="185" y="413"/>
                  </a:lnTo>
                  <a:lnTo>
                    <a:pt x="72" y="413"/>
                  </a:lnTo>
                  <a:close/>
                  <a:moveTo>
                    <a:pt x="130" y="329"/>
                  </a:moveTo>
                  <a:lnTo>
                    <a:pt x="159" y="289"/>
                  </a:lnTo>
                  <a:lnTo>
                    <a:pt x="183" y="402"/>
                  </a:lnTo>
                  <a:lnTo>
                    <a:pt x="130" y="329"/>
                  </a:lnTo>
                  <a:close/>
                  <a:moveTo>
                    <a:pt x="156" y="173"/>
                  </a:moveTo>
                  <a:lnTo>
                    <a:pt x="127" y="222"/>
                  </a:lnTo>
                  <a:lnTo>
                    <a:pt x="98" y="173"/>
                  </a:lnTo>
                  <a:lnTo>
                    <a:pt x="156" y="173"/>
                  </a:lnTo>
                  <a:close/>
                  <a:moveTo>
                    <a:pt x="125" y="226"/>
                  </a:moveTo>
                  <a:lnTo>
                    <a:pt x="98" y="273"/>
                  </a:lnTo>
                  <a:lnTo>
                    <a:pt x="98" y="178"/>
                  </a:lnTo>
                  <a:lnTo>
                    <a:pt x="125" y="226"/>
                  </a:lnTo>
                  <a:close/>
                  <a:moveTo>
                    <a:pt x="99" y="276"/>
                  </a:moveTo>
                  <a:lnTo>
                    <a:pt x="127" y="229"/>
                  </a:lnTo>
                  <a:lnTo>
                    <a:pt x="156" y="276"/>
                  </a:lnTo>
                  <a:lnTo>
                    <a:pt x="99" y="276"/>
                  </a:lnTo>
                  <a:close/>
                  <a:moveTo>
                    <a:pt x="130" y="226"/>
                  </a:moveTo>
                  <a:lnTo>
                    <a:pt x="159" y="177"/>
                  </a:lnTo>
                  <a:lnTo>
                    <a:pt x="159" y="273"/>
                  </a:lnTo>
                  <a:lnTo>
                    <a:pt x="130" y="226"/>
                  </a:lnTo>
                  <a:close/>
                  <a:moveTo>
                    <a:pt x="159" y="175"/>
                  </a:moveTo>
                  <a:lnTo>
                    <a:pt x="157" y="173"/>
                  </a:lnTo>
                  <a:lnTo>
                    <a:pt x="159" y="173"/>
                  </a:lnTo>
                  <a:lnTo>
                    <a:pt x="159" y="175"/>
                  </a:lnTo>
                  <a:close/>
                  <a:moveTo>
                    <a:pt x="157" y="33"/>
                  </a:moveTo>
                  <a:lnTo>
                    <a:pt x="130" y="82"/>
                  </a:lnTo>
                  <a:lnTo>
                    <a:pt x="103" y="33"/>
                  </a:lnTo>
                  <a:lnTo>
                    <a:pt x="157" y="33"/>
                  </a:lnTo>
                  <a:close/>
                  <a:moveTo>
                    <a:pt x="127" y="88"/>
                  </a:moveTo>
                  <a:lnTo>
                    <a:pt x="99" y="135"/>
                  </a:lnTo>
                  <a:lnTo>
                    <a:pt x="99" y="39"/>
                  </a:lnTo>
                  <a:lnTo>
                    <a:pt x="127" y="88"/>
                  </a:lnTo>
                  <a:close/>
                  <a:moveTo>
                    <a:pt x="101" y="140"/>
                  </a:moveTo>
                  <a:lnTo>
                    <a:pt x="130" y="91"/>
                  </a:lnTo>
                  <a:lnTo>
                    <a:pt x="157" y="140"/>
                  </a:lnTo>
                  <a:lnTo>
                    <a:pt x="101" y="140"/>
                  </a:lnTo>
                  <a:close/>
                  <a:moveTo>
                    <a:pt x="132" y="88"/>
                  </a:moveTo>
                  <a:lnTo>
                    <a:pt x="159" y="40"/>
                  </a:lnTo>
                  <a:lnTo>
                    <a:pt x="159" y="135"/>
                  </a:lnTo>
                  <a:lnTo>
                    <a:pt x="132" y="88"/>
                  </a:lnTo>
                  <a:close/>
                  <a:moveTo>
                    <a:pt x="101" y="33"/>
                  </a:moveTo>
                  <a:lnTo>
                    <a:pt x="99" y="35"/>
                  </a:lnTo>
                  <a:lnTo>
                    <a:pt x="99" y="33"/>
                  </a:lnTo>
                  <a:lnTo>
                    <a:pt x="101" y="33"/>
                  </a:lnTo>
                  <a:close/>
                  <a:moveTo>
                    <a:pt x="188" y="425"/>
                  </a:moveTo>
                  <a:lnTo>
                    <a:pt x="221" y="621"/>
                  </a:lnTo>
                  <a:lnTo>
                    <a:pt x="39" y="621"/>
                  </a:lnTo>
                  <a:lnTo>
                    <a:pt x="69" y="425"/>
                  </a:lnTo>
                  <a:lnTo>
                    <a:pt x="188" y="4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6" name="Freeform 103"/>
            <p:cNvSpPr>
              <a:spLocks/>
            </p:cNvSpPr>
            <p:nvPr userDrawn="1"/>
          </p:nvSpPr>
          <p:spPr bwMode="auto">
            <a:xfrm>
              <a:off x="2369241" y="4755573"/>
              <a:ext cx="217508" cy="277322"/>
            </a:xfrm>
            <a:custGeom>
              <a:avLst/>
              <a:gdLst>
                <a:gd name="T0" fmla="*/ 154 w 160"/>
                <a:gd name="T1" fmla="*/ 0 h 204"/>
                <a:gd name="T2" fmla="*/ 0 w 160"/>
                <a:gd name="T3" fmla="*/ 200 h 204"/>
                <a:gd name="T4" fmla="*/ 5 w 160"/>
                <a:gd name="T5" fmla="*/ 204 h 204"/>
                <a:gd name="T6" fmla="*/ 160 w 160"/>
                <a:gd name="T7" fmla="*/ 2 h 204"/>
                <a:gd name="T8" fmla="*/ 154 w 160"/>
                <a:gd name="T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204">
                  <a:moveTo>
                    <a:pt x="154" y="0"/>
                  </a:moveTo>
                  <a:lnTo>
                    <a:pt x="0" y="200"/>
                  </a:lnTo>
                  <a:lnTo>
                    <a:pt x="5" y="204"/>
                  </a:lnTo>
                  <a:lnTo>
                    <a:pt x="160" y="2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7" name="Freeform 104"/>
            <p:cNvSpPr>
              <a:spLocks/>
            </p:cNvSpPr>
            <p:nvPr userDrawn="1"/>
          </p:nvSpPr>
          <p:spPr bwMode="auto">
            <a:xfrm>
              <a:off x="2412795" y="4754124"/>
              <a:ext cx="216148" cy="275963"/>
            </a:xfrm>
            <a:custGeom>
              <a:avLst/>
              <a:gdLst>
                <a:gd name="T0" fmla="*/ 5 w 159"/>
                <a:gd name="T1" fmla="*/ 0 h 203"/>
                <a:gd name="T2" fmla="*/ 159 w 159"/>
                <a:gd name="T3" fmla="*/ 201 h 203"/>
                <a:gd name="T4" fmla="*/ 154 w 159"/>
                <a:gd name="T5" fmla="*/ 203 h 203"/>
                <a:gd name="T6" fmla="*/ 0 w 159"/>
                <a:gd name="T7" fmla="*/ 3 h 203"/>
                <a:gd name="T8" fmla="*/ 5 w 159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203">
                  <a:moveTo>
                    <a:pt x="5" y="0"/>
                  </a:moveTo>
                  <a:lnTo>
                    <a:pt x="159" y="201"/>
                  </a:lnTo>
                  <a:lnTo>
                    <a:pt x="154" y="203"/>
                  </a:lnTo>
                  <a:lnTo>
                    <a:pt x="0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8" name="Freeform 105"/>
            <p:cNvSpPr>
              <a:spLocks noEditPoints="1"/>
            </p:cNvSpPr>
            <p:nvPr userDrawn="1"/>
          </p:nvSpPr>
          <p:spPr bwMode="auto">
            <a:xfrm>
              <a:off x="909461" y="5331281"/>
              <a:ext cx="571388" cy="640647"/>
            </a:xfrm>
            <a:custGeom>
              <a:avLst/>
              <a:gdLst>
                <a:gd name="T0" fmla="*/ 440 w 462"/>
                <a:gd name="T1" fmla="*/ 518 h 518"/>
                <a:gd name="T2" fmla="*/ 22 w 462"/>
                <a:gd name="T3" fmla="*/ 518 h 518"/>
                <a:gd name="T4" fmla="*/ 12 w 462"/>
                <a:gd name="T5" fmla="*/ 516 h 518"/>
                <a:gd name="T6" fmla="*/ 5 w 462"/>
                <a:gd name="T7" fmla="*/ 511 h 518"/>
                <a:gd name="T8" fmla="*/ 2 w 462"/>
                <a:gd name="T9" fmla="*/ 503 h 518"/>
                <a:gd name="T10" fmla="*/ 0 w 462"/>
                <a:gd name="T11" fmla="*/ 496 h 518"/>
                <a:gd name="T12" fmla="*/ 22 w 462"/>
                <a:gd name="T13" fmla="*/ 22 h 518"/>
                <a:gd name="T14" fmla="*/ 23 w 462"/>
                <a:gd name="T15" fmla="*/ 13 h 518"/>
                <a:gd name="T16" fmla="*/ 27 w 462"/>
                <a:gd name="T17" fmla="*/ 6 h 518"/>
                <a:gd name="T18" fmla="*/ 34 w 462"/>
                <a:gd name="T19" fmla="*/ 2 h 518"/>
                <a:gd name="T20" fmla="*/ 42 w 462"/>
                <a:gd name="T21" fmla="*/ 0 h 518"/>
                <a:gd name="T22" fmla="*/ 114 w 462"/>
                <a:gd name="T23" fmla="*/ 0 h 518"/>
                <a:gd name="T24" fmla="*/ 123 w 462"/>
                <a:gd name="T25" fmla="*/ 2 h 518"/>
                <a:gd name="T26" fmla="*/ 129 w 462"/>
                <a:gd name="T27" fmla="*/ 6 h 518"/>
                <a:gd name="T28" fmla="*/ 134 w 462"/>
                <a:gd name="T29" fmla="*/ 11 h 518"/>
                <a:gd name="T30" fmla="*/ 136 w 462"/>
                <a:gd name="T31" fmla="*/ 19 h 518"/>
                <a:gd name="T32" fmla="*/ 161 w 462"/>
                <a:gd name="T33" fmla="*/ 385 h 518"/>
                <a:gd name="T34" fmla="*/ 179 w 462"/>
                <a:gd name="T35" fmla="*/ 385 h 518"/>
                <a:gd name="T36" fmla="*/ 179 w 462"/>
                <a:gd name="T37" fmla="*/ 222 h 518"/>
                <a:gd name="T38" fmla="*/ 460 w 462"/>
                <a:gd name="T39" fmla="*/ 222 h 518"/>
                <a:gd name="T40" fmla="*/ 462 w 462"/>
                <a:gd name="T41" fmla="*/ 494 h 518"/>
                <a:gd name="T42" fmla="*/ 462 w 462"/>
                <a:gd name="T43" fmla="*/ 500 h 518"/>
                <a:gd name="T44" fmla="*/ 460 w 462"/>
                <a:gd name="T45" fmla="*/ 503 h 518"/>
                <a:gd name="T46" fmla="*/ 459 w 462"/>
                <a:gd name="T47" fmla="*/ 507 h 518"/>
                <a:gd name="T48" fmla="*/ 457 w 462"/>
                <a:gd name="T49" fmla="*/ 511 h 518"/>
                <a:gd name="T50" fmla="*/ 450 w 462"/>
                <a:gd name="T51" fmla="*/ 516 h 518"/>
                <a:gd name="T52" fmla="*/ 440 w 462"/>
                <a:gd name="T53" fmla="*/ 518 h 518"/>
                <a:gd name="T54" fmla="*/ 116 w 462"/>
                <a:gd name="T55" fmla="*/ 119 h 518"/>
                <a:gd name="T56" fmla="*/ 110 w 462"/>
                <a:gd name="T57" fmla="*/ 31 h 518"/>
                <a:gd name="T58" fmla="*/ 49 w 462"/>
                <a:gd name="T59" fmla="*/ 31 h 518"/>
                <a:gd name="T60" fmla="*/ 45 w 462"/>
                <a:gd name="T61" fmla="*/ 119 h 518"/>
                <a:gd name="T62" fmla="*/ 116 w 462"/>
                <a:gd name="T63" fmla="*/ 119 h 518"/>
                <a:gd name="T64" fmla="*/ 119 w 462"/>
                <a:gd name="T65" fmla="*/ 166 h 518"/>
                <a:gd name="T66" fmla="*/ 118 w 462"/>
                <a:gd name="T67" fmla="*/ 137 h 518"/>
                <a:gd name="T68" fmla="*/ 43 w 462"/>
                <a:gd name="T69" fmla="*/ 137 h 518"/>
                <a:gd name="T70" fmla="*/ 43 w 462"/>
                <a:gd name="T71" fmla="*/ 166 h 518"/>
                <a:gd name="T72" fmla="*/ 119 w 462"/>
                <a:gd name="T73" fmla="*/ 166 h 518"/>
                <a:gd name="T74" fmla="*/ 29 w 462"/>
                <a:gd name="T75" fmla="*/ 491 h 518"/>
                <a:gd name="T76" fmla="*/ 433 w 462"/>
                <a:gd name="T77" fmla="*/ 491 h 518"/>
                <a:gd name="T78" fmla="*/ 433 w 462"/>
                <a:gd name="T79" fmla="*/ 247 h 518"/>
                <a:gd name="T80" fmla="*/ 207 w 462"/>
                <a:gd name="T81" fmla="*/ 247 h 518"/>
                <a:gd name="T82" fmla="*/ 205 w 462"/>
                <a:gd name="T83" fmla="*/ 407 h 518"/>
                <a:gd name="T84" fmla="*/ 138 w 462"/>
                <a:gd name="T85" fmla="*/ 407 h 518"/>
                <a:gd name="T86" fmla="*/ 136 w 462"/>
                <a:gd name="T87" fmla="*/ 387 h 518"/>
                <a:gd name="T88" fmla="*/ 121 w 462"/>
                <a:gd name="T89" fmla="*/ 182 h 518"/>
                <a:gd name="T90" fmla="*/ 42 w 462"/>
                <a:gd name="T91" fmla="*/ 182 h 518"/>
                <a:gd name="T92" fmla="*/ 29 w 462"/>
                <a:gd name="T93" fmla="*/ 491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2" h="518">
                  <a:moveTo>
                    <a:pt x="440" y="518"/>
                  </a:moveTo>
                  <a:lnTo>
                    <a:pt x="22" y="518"/>
                  </a:lnTo>
                  <a:lnTo>
                    <a:pt x="12" y="516"/>
                  </a:lnTo>
                  <a:lnTo>
                    <a:pt x="5" y="511"/>
                  </a:lnTo>
                  <a:lnTo>
                    <a:pt x="2" y="503"/>
                  </a:lnTo>
                  <a:lnTo>
                    <a:pt x="0" y="496"/>
                  </a:lnTo>
                  <a:lnTo>
                    <a:pt x="22" y="22"/>
                  </a:lnTo>
                  <a:lnTo>
                    <a:pt x="23" y="13"/>
                  </a:lnTo>
                  <a:lnTo>
                    <a:pt x="27" y="6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114" y="0"/>
                  </a:lnTo>
                  <a:lnTo>
                    <a:pt x="123" y="2"/>
                  </a:lnTo>
                  <a:lnTo>
                    <a:pt x="129" y="6"/>
                  </a:lnTo>
                  <a:lnTo>
                    <a:pt x="134" y="11"/>
                  </a:lnTo>
                  <a:lnTo>
                    <a:pt x="136" y="19"/>
                  </a:lnTo>
                  <a:lnTo>
                    <a:pt x="161" y="385"/>
                  </a:lnTo>
                  <a:lnTo>
                    <a:pt x="179" y="385"/>
                  </a:lnTo>
                  <a:lnTo>
                    <a:pt x="179" y="222"/>
                  </a:lnTo>
                  <a:lnTo>
                    <a:pt x="460" y="222"/>
                  </a:lnTo>
                  <a:lnTo>
                    <a:pt x="462" y="494"/>
                  </a:lnTo>
                  <a:lnTo>
                    <a:pt x="462" y="500"/>
                  </a:lnTo>
                  <a:lnTo>
                    <a:pt x="460" y="503"/>
                  </a:lnTo>
                  <a:lnTo>
                    <a:pt x="459" y="507"/>
                  </a:lnTo>
                  <a:lnTo>
                    <a:pt x="457" y="511"/>
                  </a:lnTo>
                  <a:lnTo>
                    <a:pt x="450" y="516"/>
                  </a:lnTo>
                  <a:lnTo>
                    <a:pt x="440" y="518"/>
                  </a:lnTo>
                  <a:close/>
                  <a:moveTo>
                    <a:pt x="116" y="119"/>
                  </a:moveTo>
                  <a:lnTo>
                    <a:pt x="110" y="31"/>
                  </a:lnTo>
                  <a:lnTo>
                    <a:pt x="49" y="31"/>
                  </a:lnTo>
                  <a:lnTo>
                    <a:pt x="45" y="119"/>
                  </a:lnTo>
                  <a:lnTo>
                    <a:pt x="116" y="119"/>
                  </a:lnTo>
                  <a:close/>
                  <a:moveTo>
                    <a:pt x="119" y="166"/>
                  </a:moveTo>
                  <a:lnTo>
                    <a:pt x="118" y="137"/>
                  </a:lnTo>
                  <a:lnTo>
                    <a:pt x="43" y="137"/>
                  </a:lnTo>
                  <a:lnTo>
                    <a:pt x="43" y="166"/>
                  </a:lnTo>
                  <a:lnTo>
                    <a:pt x="119" y="166"/>
                  </a:lnTo>
                  <a:close/>
                  <a:moveTo>
                    <a:pt x="29" y="491"/>
                  </a:moveTo>
                  <a:lnTo>
                    <a:pt x="433" y="491"/>
                  </a:lnTo>
                  <a:lnTo>
                    <a:pt x="433" y="247"/>
                  </a:lnTo>
                  <a:lnTo>
                    <a:pt x="207" y="247"/>
                  </a:lnTo>
                  <a:lnTo>
                    <a:pt x="205" y="407"/>
                  </a:lnTo>
                  <a:lnTo>
                    <a:pt x="138" y="407"/>
                  </a:lnTo>
                  <a:lnTo>
                    <a:pt x="136" y="387"/>
                  </a:lnTo>
                  <a:lnTo>
                    <a:pt x="121" y="182"/>
                  </a:lnTo>
                  <a:lnTo>
                    <a:pt x="42" y="182"/>
                  </a:lnTo>
                  <a:lnTo>
                    <a:pt x="29" y="4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9" name="Freeform 106"/>
            <p:cNvSpPr>
              <a:spLocks noEditPoints="1"/>
            </p:cNvSpPr>
            <p:nvPr userDrawn="1"/>
          </p:nvSpPr>
          <p:spPr bwMode="auto">
            <a:xfrm>
              <a:off x="2239648" y="6045848"/>
              <a:ext cx="427881" cy="320911"/>
            </a:xfrm>
            <a:custGeom>
              <a:avLst/>
              <a:gdLst>
                <a:gd name="T0" fmla="*/ 224 w 428"/>
                <a:gd name="T1" fmla="*/ 3 h 321"/>
                <a:gd name="T2" fmla="*/ 42 w 428"/>
                <a:gd name="T3" fmla="*/ 118 h 321"/>
                <a:gd name="T4" fmla="*/ 2 w 428"/>
                <a:gd name="T5" fmla="*/ 112 h 321"/>
                <a:gd name="T6" fmla="*/ 20 w 428"/>
                <a:gd name="T7" fmla="*/ 130 h 321"/>
                <a:gd name="T8" fmla="*/ 20 w 428"/>
                <a:gd name="T9" fmla="*/ 136 h 321"/>
                <a:gd name="T10" fmla="*/ 220 w 428"/>
                <a:gd name="T11" fmla="*/ 132 h 321"/>
                <a:gd name="T12" fmla="*/ 196 w 428"/>
                <a:gd name="T13" fmla="*/ 230 h 321"/>
                <a:gd name="T14" fmla="*/ 173 w 428"/>
                <a:gd name="T15" fmla="*/ 310 h 321"/>
                <a:gd name="T16" fmla="*/ 414 w 428"/>
                <a:gd name="T17" fmla="*/ 321 h 321"/>
                <a:gd name="T18" fmla="*/ 428 w 428"/>
                <a:gd name="T19" fmla="*/ 303 h 321"/>
                <a:gd name="T20" fmla="*/ 399 w 428"/>
                <a:gd name="T21" fmla="*/ 227 h 321"/>
                <a:gd name="T22" fmla="*/ 381 w 428"/>
                <a:gd name="T23" fmla="*/ 9 h 321"/>
                <a:gd name="T24" fmla="*/ 247 w 428"/>
                <a:gd name="T25" fmla="*/ 29 h 321"/>
                <a:gd name="T26" fmla="*/ 247 w 428"/>
                <a:gd name="T27" fmla="*/ 29 h 321"/>
                <a:gd name="T28" fmla="*/ 216 w 428"/>
                <a:gd name="T29" fmla="*/ 254 h 321"/>
                <a:gd name="T30" fmla="*/ 185 w 428"/>
                <a:gd name="T31" fmla="*/ 76 h 321"/>
                <a:gd name="T32" fmla="*/ 149 w 428"/>
                <a:gd name="T33" fmla="*/ 91 h 321"/>
                <a:gd name="T34" fmla="*/ 135 w 428"/>
                <a:gd name="T35" fmla="*/ 127 h 321"/>
                <a:gd name="T36" fmla="*/ 149 w 428"/>
                <a:gd name="T37" fmla="*/ 163 h 321"/>
                <a:gd name="T38" fmla="*/ 185 w 428"/>
                <a:gd name="T39" fmla="*/ 178 h 321"/>
                <a:gd name="T40" fmla="*/ 185 w 428"/>
                <a:gd name="T41" fmla="*/ 169 h 321"/>
                <a:gd name="T42" fmla="*/ 156 w 428"/>
                <a:gd name="T43" fmla="*/ 156 h 321"/>
                <a:gd name="T44" fmla="*/ 144 w 428"/>
                <a:gd name="T45" fmla="*/ 127 h 321"/>
                <a:gd name="T46" fmla="*/ 156 w 428"/>
                <a:gd name="T47" fmla="*/ 98 h 321"/>
                <a:gd name="T48" fmla="*/ 185 w 428"/>
                <a:gd name="T49" fmla="*/ 85 h 321"/>
                <a:gd name="T50" fmla="*/ 189 w 428"/>
                <a:gd name="T51" fmla="*/ 49 h 321"/>
                <a:gd name="T52" fmla="*/ 142 w 428"/>
                <a:gd name="T53" fmla="*/ 61 h 321"/>
                <a:gd name="T54" fmla="*/ 107 w 428"/>
                <a:gd name="T55" fmla="*/ 111 h 321"/>
                <a:gd name="T56" fmla="*/ 120 w 428"/>
                <a:gd name="T57" fmla="*/ 170 h 321"/>
                <a:gd name="T58" fmla="*/ 169 w 428"/>
                <a:gd name="T59" fmla="*/ 205 h 321"/>
                <a:gd name="T60" fmla="*/ 189 w 428"/>
                <a:gd name="T61" fmla="*/ 198 h 321"/>
                <a:gd name="T62" fmla="*/ 147 w 428"/>
                <a:gd name="T63" fmla="*/ 185 h 321"/>
                <a:gd name="T64" fmla="*/ 117 w 428"/>
                <a:gd name="T65" fmla="*/ 140 h 321"/>
                <a:gd name="T66" fmla="*/ 127 w 428"/>
                <a:gd name="T67" fmla="*/ 89 h 321"/>
                <a:gd name="T68" fmla="*/ 171 w 428"/>
                <a:gd name="T69" fmla="*/ 58 h 321"/>
                <a:gd name="T70" fmla="*/ 189 w 428"/>
                <a:gd name="T71" fmla="*/ 27 h 321"/>
                <a:gd name="T72" fmla="*/ 164 w 428"/>
                <a:gd name="T73" fmla="*/ 25 h 321"/>
                <a:gd name="T74" fmla="*/ 126 w 428"/>
                <a:gd name="T75" fmla="*/ 40 h 321"/>
                <a:gd name="T76" fmla="*/ 98 w 428"/>
                <a:gd name="T77" fmla="*/ 69 h 321"/>
                <a:gd name="T78" fmla="*/ 82 w 428"/>
                <a:gd name="T79" fmla="*/ 107 h 321"/>
                <a:gd name="T80" fmla="*/ 82 w 428"/>
                <a:gd name="T81" fmla="*/ 147 h 321"/>
                <a:gd name="T82" fmla="*/ 98 w 428"/>
                <a:gd name="T83" fmla="*/ 183 h 321"/>
                <a:gd name="T84" fmla="*/ 126 w 428"/>
                <a:gd name="T85" fmla="*/ 212 h 321"/>
                <a:gd name="T86" fmla="*/ 164 w 428"/>
                <a:gd name="T87" fmla="*/ 229 h 321"/>
                <a:gd name="T88" fmla="*/ 189 w 428"/>
                <a:gd name="T89" fmla="*/ 227 h 321"/>
                <a:gd name="T90" fmla="*/ 166 w 428"/>
                <a:gd name="T91" fmla="*/ 219 h 321"/>
                <a:gd name="T92" fmla="*/ 118 w 428"/>
                <a:gd name="T93" fmla="*/ 194 h 321"/>
                <a:gd name="T94" fmla="*/ 97 w 428"/>
                <a:gd name="T95" fmla="*/ 161 h 321"/>
                <a:gd name="T96" fmla="*/ 97 w 428"/>
                <a:gd name="T97" fmla="*/ 91 h 321"/>
                <a:gd name="T98" fmla="*/ 118 w 428"/>
                <a:gd name="T99" fmla="*/ 60 h 321"/>
                <a:gd name="T100" fmla="*/ 166 w 428"/>
                <a:gd name="T101" fmla="*/ 34 h 321"/>
                <a:gd name="T102" fmla="*/ 189 w 428"/>
                <a:gd name="T103" fmla="*/ 27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8" h="321">
                  <a:moveTo>
                    <a:pt x="369" y="0"/>
                  </a:moveTo>
                  <a:lnTo>
                    <a:pt x="234" y="0"/>
                  </a:lnTo>
                  <a:lnTo>
                    <a:pt x="229" y="2"/>
                  </a:lnTo>
                  <a:lnTo>
                    <a:pt x="224" y="3"/>
                  </a:lnTo>
                  <a:lnTo>
                    <a:pt x="222" y="9"/>
                  </a:lnTo>
                  <a:lnTo>
                    <a:pt x="220" y="14"/>
                  </a:lnTo>
                  <a:lnTo>
                    <a:pt x="220" y="118"/>
                  </a:lnTo>
                  <a:lnTo>
                    <a:pt x="42" y="118"/>
                  </a:lnTo>
                  <a:lnTo>
                    <a:pt x="35" y="107"/>
                  </a:lnTo>
                  <a:lnTo>
                    <a:pt x="20" y="107"/>
                  </a:lnTo>
                  <a:lnTo>
                    <a:pt x="20" y="112"/>
                  </a:lnTo>
                  <a:lnTo>
                    <a:pt x="2" y="112"/>
                  </a:lnTo>
                  <a:lnTo>
                    <a:pt x="0" y="116"/>
                  </a:lnTo>
                  <a:lnTo>
                    <a:pt x="2" y="118"/>
                  </a:lnTo>
                  <a:lnTo>
                    <a:pt x="20" y="118"/>
                  </a:lnTo>
                  <a:lnTo>
                    <a:pt x="20" y="130"/>
                  </a:lnTo>
                  <a:lnTo>
                    <a:pt x="2" y="130"/>
                  </a:lnTo>
                  <a:lnTo>
                    <a:pt x="0" y="134"/>
                  </a:lnTo>
                  <a:lnTo>
                    <a:pt x="2" y="136"/>
                  </a:lnTo>
                  <a:lnTo>
                    <a:pt x="20" y="136"/>
                  </a:lnTo>
                  <a:lnTo>
                    <a:pt x="20" y="143"/>
                  </a:lnTo>
                  <a:lnTo>
                    <a:pt x="33" y="143"/>
                  </a:lnTo>
                  <a:lnTo>
                    <a:pt x="42" y="132"/>
                  </a:lnTo>
                  <a:lnTo>
                    <a:pt x="220" y="132"/>
                  </a:lnTo>
                  <a:lnTo>
                    <a:pt x="220" y="227"/>
                  </a:lnTo>
                  <a:lnTo>
                    <a:pt x="205" y="227"/>
                  </a:lnTo>
                  <a:lnTo>
                    <a:pt x="200" y="227"/>
                  </a:lnTo>
                  <a:lnTo>
                    <a:pt x="196" y="230"/>
                  </a:lnTo>
                  <a:lnTo>
                    <a:pt x="193" y="234"/>
                  </a:lnTo>
                  <a:lnTo>
                    <a:pt x="191" y="238"/>
                  </a:lnTo>
                  <a:lnTo>
                    <a:pt x="175" y="305"/>
                  </a:lnTo>
                  <a:lnTo>
                    <a:pt x="173" y="310"/>
                  </a:lnTo>
                  <a:lnTo>
                    <a:pt x="176" y="316"/>
                  </a:lnTo>
                  <a:lnTo>
                    <a:pt x="182" y="321"/>
                  </a:lnTo>
                  <a:lnTo>
                    <a:pt x="187" y="321"/>
                  </a:lnTo>
                  <a:lnTo>
                    <a:pt x="414" y="321"/>
                  </a:lnTo>
                  <a:lnTo>
                    <a:pt x="421" y="319"/>
                  </a:lnTo>
                  <a:lnTo>
                    <a:pt x="427" y="316"/>
                  </a:lnTo>
                  <a:lnTo>
                    <a:pt x="428" y="310"/>
                  </a:lnTo>
                  <a:lnTo>
                    <a:pt x="428" y="303"/>
                  </a:lnTo>
                  <a:lnTo>
                    <a:pt x="410" y="238"/>
                  </a:lnTo>
                  <a:lnTo>
                    <a:pt x="409" y="232"/>
                  </a:lnTo>
                  <a:lnTo>
                    <a:pt x="405" y="229"/>
                  </a:lnTo>
                  <a:lnTo>
                    <a:pt x="399" y="227"/>
                  </a:lnTo>
                  <a:lnTo>
                    <a:pt x="396" y="227"/>
                  </a:lnTo>
                  <a:lnTo>
                    <a:pt x="381" y="227"/>
                  </a:lnTo>
                  <a:lnTo>
                    <a:pt x="381" y="14"/>
                  </a:lnTo>
                  <a:lnTo>
                    <a:pt x="381" y="9"/>
                  </a:lnTo>
                  <a:lnTo>
                    <a:pt x="378" y="3"/>
                  </a:lnTo>
                  <a:lnTo>
                    <a:pt x="374" y="2"/>
                  </a:lnTo>
                  <a:lnTo>
                    <a:pt x="369" y="0"/>
                  </a:lnTo>
                  <a:close/>
                  <a:moveTo>
                    <a:pt x="247" y="29"/>
                  </a:moveTo>
                  <a:lnTo>
                    <a:pt x="354" y="29"/>
                  </a:lnTo>
                  <a:lnTo>
                    <a:pt x="354" y="241"/>
                  </a:lnTo>
                  <a:lnTo>
                    <a:pt x="247" y="241"/>
                  </a:lnTo>
                  <a:lnTo>
                    <a:pt x="247" y="29"/>
                  </a:lnTo>
                  <a:close/>
                  <a:moveTo>
                    <a:pt x="385" y="254"/>
                  </a:moveTo>
                  <a:lnTo>
                    <a:pt x="396" y="294"/>
                  </a:lnTo>
                  <a:lnTo>
                    <a:pt x="205" y="294"/>
                  </a:lnTo>
                  <a:lnTo>
                    <a:pt x="216" y="254"/>
                  </a:lnTo>
                  <a:lnTo>
                    <a:pt x="385" y="254"/>
                  </a:lnTo>
                  <a:close/>
                  <a:moveTo>
                    <a:pt x="191" y="80"/>
                  </a:moveTo>
                  <a:lnTo>
                    <a:pt x="189" y="76"/>
                  </a:lnTo>
                  <a:lnTo>
                    <a:pt x="185" y="76"/>
                  </a:lnTo>
                  <a:lnTo>
                    <a:pt x="175" y="76"/>
                  </a:lnTo>
                  <a:lnTo>
                    <a:pt x="166" y="80"/>
                  </a:lnTo>
                  <a:lnTo>
                    <a:pt x="156" y="83"/>
                  </a:lnTo>
                  <a:lnTo>
                    <a:pt x="149" y="91"/>
                  </a:lnTo>
                  <a:lnTo>
                    <a:pt x="144" y="98"/>
                  </a:lnTo>
                  <a:lnTo>
                    <a:pt x="138" y="107"/>
                  </a:lnTo>
                  <a:lnTo>
                    <a:pt x="135" y="116"/>
                  </a:lnTo>
                  <a:lnTo>
                    <a:pt x="135" y="127"/>
                  </a:lnTo>
                  <a:lnTo>
                    <a:pt x="135" y="136"/>
                  </a:lnTo>
                  <a:lnTo>
                    <a:pt x="138" y="145"/>
                  </a:lnTo>
                  <a:lnTo>
                    <a:pt x="144" y="154"/>
                  </a:lnTo>
                  <a:lnTo>
                    <a:pt x="149" y="163"/>
                  </a:lnTo>
                  <a:lnTo>
                    <a:pt x="156" y="169"/>
                  </a:lnTo>
                  <a:lnTo>
                    <a:pt x="166" y="174"/>
                  </a:lnTo>
                  <a:lnTo>
                    <a:pt x="175" y="176"/>
                  </a:lnTo>
                  <a:lnTo>
                    <a:pt x="185" y="178"/>
                  </a:lnTo>
                  <a:lnTo>
                    <a:pt x="189" y="176"/>
                  </a:lnTo>
                  <a:lnTo>
                    <a:pt x="191" y="172"/>
                  </a:lnTo>
                  <a:lnTo>
                    <a:pt x="189" y="170"/>
                  </a:lnTo>
                  <a:lnTo>
                    <a:pt x="185" y="169"/>
                  </a:lnTo>
                  <a:lnTo>
                    <a:pt x="178" y="167"/>
                  </a:lnTo>
                  <a:lnTo>
                    <a:pt x="169" y="165"/>
                  </a:lnTo>
                  <a:lnTo>
                    <a:pt x="162" y="161"/>
                  </a:lnTo>
                  <a:lnTo>
                    <a:pt x="156" y="156"/>
                  </a:lnTo>
                  <a:lnTo>
                    <a:pt x="151" y="149"/>
                  </a:lnTo>
                  <a:lnTo>
                    <a:pt x="147" y="141"/>
                  </a:lnTo>
                  <a:lnTo>
                    <a:pt x="146" y="134"/>
                  </a:lnTo>
                  <a:lnTo>
                    <a:pt x="144" y="127"/>
                  </a:lnTo>
                  <a:lnTo>
                    <a:pt x="146" y="118"/>
                  </a:lnTo>
                  <a:lnTo>
                    <a:pt x="147" y="111"/>
                  </a:lnTo>
                  <a:lnTo>
                    <a:pt x="151" y="103"/>
                  </a:lnTo>
                  <a:lnTo>
                    <a:pt x="156" y="98"/>
                  </a:lnTo>
                  <a:lnTo>
                    <a:pt x="162" y="92"/>
                  </a:lnTo>
                  <a:lnTo>
                    <a:pt x="169" y="89"/>
                  </a:lnTo>
                  <a:lnTo>
                    <a:pt x="176" y="85"/>
                  </a:lnTo>
                  <a:lnTo>
                    <a:pt x="185" y="85"/>
                  </a:lnTo>
                  <a:lnTo>
                    <a:pt x="189" y="83"/>
                  </a:lnTo>
                  <a:lnTo>
                    <a:pt x="191" y="80"/>
                  </a:lnTo>
                  <a:close/>
                  <a:moveTo>
                    <a:pt x="191" y="52"/>
                  </a:moveTo>
                  <a:lnTo>
                    <a:pt x="189" y="49"/>
                  </a:lnTo>
                  <a:lnTo>
                    <a:pt x="185" y="47"/>
                  </a:lnTo>
                  <a:lnTo>
                    <a:pt x="169" y="49"/>
                  </a:lnTo>
                  <a:lnTo>
                    <a:pt x="155" y="54"/>
                  </a:lnTo>
                  <a:lnTo>
                    <a:pt x="142" y="61"/>
                  </a:lnTo>
                  <a:lnTo>
                    <a:pt x="129" y="71"/>
                  </a:lnTo>
                  <a:lnTo>
                    <a:pt x="120" y="83"/>
                  </a:lnTo>
                  <a:lnTo>
                    <a:pt x="113" y="96"/>
                  </a:lnTo>
                  <a:lnTo>
                    <a:pt x="107" y="111"/>
                  </a:lnTo>
                  <a:lnTo>
                    <a:pt x="106" y="127"/>
                  </a:lnTo>
                  <a:lnTo>
                    <a:pt x="107" y="141"/>
                  </a:lnTo>
                  <a:lnTo>
                    <a:pt x="113" y="156"/>
                  </a:lnTo>
                  <a:lnTo>
                    <a:pt x="120" y="170"/>
                  </a:lnTo>
                  <a:lnTo>
                    <a:pt x="129" y="183"/>
                  </a:lnTo>
                  <a:lnTo>
                    <a:pt x="142" y="192"/>
                  </a:lnTo>
                  <a:lnTo>
                    <a:pt x="155" y="199"/>
                  </a:lnTo>
                  <a:lnTo>
                    <a:pt x="169" y="205"/>
                  </a:lnTo>
                  <a:lnTo>
                    <a:pt x="185" y="205"/>
                  </a:lnTo>
                  <a:lnTo>
                    <a:pt x="189" y="205"/>
                  </a:lnTo>
                  <a:lnTo>
                    <a:pt x="191" y="201"/>
                  </a:lnTo>
                  <a:lnTo>
                    <a:pt x="189" y="198"/>
                  </a:lnTo>
                  <a:lnTo>
                    <a:pt x="185" y="196"/>
                  </a:lnTo>
                  <a:lnTo>
                    <a:pt x="171" y="194"/>
                  </a:lnTo>
                  <a:lnTo>
                    <a:pt x="158" y="190"/>
                  </a:lnTo>
                  <a:lnTo>
                    <a:pt x="147" y="185"/>
                  </a:lnTo>
                  <a:lnTo>
                    <a:pt x="137" y="176"/>
                  </a:lnTo>
                  <a:lnTo>
                    <a:pt x="127" y="165"/>
                  </a:lnTo>
                  <a:lnTo>
                    <a:pt x="120" y="152"/>
                  </a:lnTo>
                  <a:lnTo>
                    <a:pt x="117" y="140"/>
                  </a:lnTo>
                  <a:lnTo>
                    <a:pt x="117" y="127"/>
                  </a:lnTo>
                  <a:lnTo>
                    <a:pt x="117" y="114"/>
                  </a:lnTo>
                  <a:lnTo>
                    <a:pt x="120" y="100"/>
                  </a:lnTo>
                  <a:lnTo>
                    <a:pt x="127" y="89"/>
                  </a:lnTo>
                  <a:lnTo>
                    <a:pt x="137" y="78"/>
                  </a:lnTo>
                  <a:lnTo>
                    <a:pt x="147" y="69"/>
                  </a:lnTo>
                  <a:lnTo>
                    <a:pt x="158" y="61"/>
                  </a:lnTo>
                  <a:lnTo>
                    <a:pt x="171" y="58"/>
                  </a:lnTo>
                  <a:lnTo>
                    <a:pt x="185" y="56"/>
                  </a:lnTo>
                  <a:lnTo>
                    <a:pt x="189" y="56"/>
                  </a:lnTo>
                  <a:lnTo>
                    <a:pt x="191" y="52"/>
                  </a:lnTo>
                  <a:close/>
                  <a:moveTo>
                    <a:pt x="189" y="27"/>
                  </a:moveTo>
                  <a:lnTo>
                    <a:pt x="187" y="23"/>
                  </a:lnTo>
                  <a:lnTo>
                    <a:pt x="184" y="22"/>
                  </a:lnTo>
                  <a:lnTo>
                    <a:pt x="175" y="23"/>
                  </a:lnTo>
                  <a:lnTo>
                    <a:pt x="164" y="25"/>
                  </a:lnTo>
                  <a:lnTo>
                    <a:pt x="153" y="27"/>
                  </a:lnTo>
                  <a:lnTo>
                    <a:pt x="144" y="31"/>
                  </a:lnTo>
                  <a:lnTo>
                    <a:pt x="135" y="34"/>
                  </a:lnTo>
                  <a:lnTo>
                    <a:pt x="126" y="40"/>
                  </a:lnTo>
                  <a:lnTo>
                    <a:pt x="118" y="47"/>
                  </a:lnTo>
                  <a:lnTo>
                    <a:pt x="111" y="52"/>
                  </a:lnTo>
                  <a:lnTo>
                    <a:pt x="104" y="61"/>
                  </a:lnTo>
                  <a:lnTo>
                    <a:pt x="98" y="69"/>
                  </a:lnTo>
                  <a:lnTo>
                    <a:pt x="93" y="78"/>
                  </a:lnTo>
                  <a:lnTo>
                    <a:pt x="88" y="87"/>
                  </a:lnTo>
                  <a:lnTo>
                    <a:pt x="84" y="96"/>
                  </a:lnTo>
                  <a:lnTo>
                    <a:pt x="82" y="107"/>
                  </a:lnTo>
                  <a:lnTo>
                    <a:pt x="80" y="116"/>
                  </a:lnTo>
                  <a:lnTo>
                    <a:pt x="80" y="127"/>
                  </a:lnTo>
                  <a:lnTo>
                    <a:pt x="80" y="136"/>
                  </a:lnTo>
                  <a:lnTo>
                    <a:pt x="82" y="147"/>
                  </a:lnTo>
                  <a:lnTo>
                    <a:pt x="84" y="156"/>
                  </a:lnTo>
                  <a:lnTo>
                    <a:pt x="88" y="165"/>
                  </a:lnTo>
                  <a:lnTo>
                    <a:pt x="93" y="176"/>
                  </a:lnTo>
                  <a:lnTo>
                    <a:pt x="98" y="183"/>
                  </a:lnTo>
                  <a:lnTo>
                    <a:pt x="104" y="192"/>
                  </a:lnTo>
                  <a:lnTo>
                    <a:pt x="111" y="199"/>
                  </a:lnTo>
                  <a:lnTo>
                    <a:pt x="118" y="207"/>
                  </a:lnTo>
                  <a:lnTo>
                    <a:pt x="126" y="212"/>
                  </a:lnTo>
                  <a:lnTo>
                    <a:pt x="135" y="218"/>
                  </a:lnTo>
                  <a:lnTo>
                    <a:pt x="144" y="223"/>
                  </a:lnTo>
                  <a:lnTo>
                    <a:pt x="153" y="227"/>
                  </a:lnTo>
                  <a:lnTo>
                    <a:pt x="164" y="229"/>
                  </a:lnTo>
                  <a:lnTo>
                    <a:pt x="175" y="230"/>
                  </a:lnTo>
                  <a:lnTo>
                    <a:pt x="184" y="230"/>
                  </a:lnTo>
                  <a:lnTo>
                    <a:pt x="187" y="229"/>
                  </a:lnTo>
                  <a:lnTo>
                    <a:pt x="189" y="227"/>
                  </a:lnTo>
                  <a:lnTo>
                    <a:pt x="187" y="223"/>
                  </a:lnTo>
                  <a:lnTo>
                    <a:pt x="184" y="221"/>
                  </a:lnTo>
                  <a:lnTo>
                    <a:pt x="175" y="221"/>
                  </a:lnTo>
                  <a:lnTo>
                    <a:pt x="166" y="219"/>
                  </a:lnTo>
                  <a:lnTo>
                    <a:pt x="156" y="218"/>
                  </a:lnTo>
                  <a:lnTo>
                    <a:pt x="147" y="214"/>
                  </a:lnTo>
                  <a:lnTo>
                    <a:pt x="131" y="205"/>
                  </a:lnTo>
                  <a:lnTo>
                    <a:pt x="118" y="194"/>
                  </a:lnTo>
                  <a:lnTo>
                    <a:pt x="111" y="187"/>
                  </a:lnTo>
                  <a:lnTo>
                    <a:pt x="106" y="180"/>
                  </a:lnTo>
                  <a:lnTo>
                    <a:pt x="100" y="170"/>
                  </a:lnTo>
                  <a:lnTo>
                    <a:pt x="97" y="161"/>
                  </a:lnTo>
                  <a:lnTo>
                    <a:pt x="91" y="145"/>
                  </a:lnTo>
                  <a:lnTo>
                    <a:pt x="89" y="127"/>
                  </a:lnTo>
                  <a:lnTo>
                    <a:pt x="91" y="109"/>
                  </a:lnTo>
                  <a:lnTo>
                    <a:pt x="97" y="91"/>
                  </a:lnTo>
                  <a:lnTo>
                    <a:pt x="100" y="83"/>
                  </a:lnTo>
                  <a:lnTo>
                    <a:pt x="106" y="74"/>
                  </a:lnTo>
                  <a:lnTo>
                    <a:pt x="111" y="67"/>
                  </a:lnTo>
                  <a:lnTo>
                    <a:pt x="118" y="60"/>
                  </a:lnTo>
                  <a:lnTo>
                    <a:pt x="131" y="49"/>
                  </a:lnTo>
                  <a:lnTo>
                    <a:pt x="147" y="40"/>
                  </a:lnTo>
                  <a:lnTo>
                    <a:pt x="156" y="36"/>
                  </a:lnTo>
                  <a:lnTo>
                    <a:pt x="166" y="34"/>
                  </a:lnTo>
                  <a:lnTo>
                    <a:pt x="175" y="32"/>
                  </a:lnTo>
                  <a:lnTo>
                    <a:pt x="184" y="32"/>
                  </a:lnTo>
                  <a:lnTo>
                    <a:pt x="187" y="31"/>
                  </a:lnTo>
                  <a:lnTo>
                    <a:pt x="189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10" name="Freeform 107"/>
            <p:cNvSpPr>
              <a:spLocks/>
            </p:cNvSpPr>
            <p:nvPr userDrawn="1"/>
          </p:nvSpPr>
          <p:spPr bwMode="auto">
            <a:xfrm>
              <a:off x="2504728" y="6108392"/>
              <a:ext cx="68981" cy="148960"/>
            </a:xfrm>
            <a:custGeom>
              <a:avLst/>
              <a:gdLst>
                <a:gd name="T0" fmla="*/ 64 w 69"/>
                <a:gd name="T1" fmla="*/ 0 h 149"/>
                <a:gd name="T2" fmla="*/ 25 w 69"/>
                <a:gd name="T3" fmla="*/ 0 h 149"/>
                <a:gd name="T4" fmla="*/ 0 w 69"/>
                <a:gd name="T5" fmla="*/ 89 h 149"/>
                <a:gd name="T6" fmla="*/ 25 w 69"/>
                <a:gd name="T7" fmla="*/ 87 h 149"/>
                <a:gd name="T8" fmla="*/ 7 w 69"/>
                <a:gd name="T9" fmla="*/ 149 h 149"/>
                <a:gd name="T10" fmla="*/ 69 w 69"/>
                <a:gd name="T11" fmla="*/ 61 h 149"/>
                <a:gd name="T12" fmla="*/ 31 w 69"/>
                <a:gd name="T13" fmla="*/ 67 h 149"/>
                <a:gd name="T14" fmla="*/ 64 w 69"/>
                <a:gd name="T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9" h="149">
                  <a:moveTo>
                    <a:pt x="64" y="0"/>
                  </a:moveTo>
                  <a:lnTo>
                    <a:pt x="25" y="0"/>
                  </a:lnTo>
                  <a:lnTo>
                    <a:pt x="0" y="89"/>
                  </a:lnTo>
                  <a:lnTo>
                    <a:pt x="25" y="87"/>
                  </a:lnTo>
                  <a:lnTo>
                    <a:pt x="7" y="149"/>
                  </a:lnTo>
                  <a:lnTo>
                    <a:pt x="69" y="61"/>
                  </a:lnTo>
                  <a:lnTo>
                    <a:pt x="31" y="6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67897" y="6081477"/>
            <a:ext cx="478369" cy="278372"/>
          </a:xfrm>
          <a:prstGeom prst="rect">
            <a:avLst/>
          </a:prstGeom>
        </p:spPr>
      </p:pic>
      <p:sp>
        <p:nvSpPr>
          <p:cNvPr id="12" name="AutoShape 7"/>
          <p:cNvSpPr>
            <a:spLocks noChangeAspect="1" noChangeArrowheads="1" noTextEdit="1"/>
          </p:cNvSpPr>
          <p:nvPr userDrawn="1"/>
        </p:nvSpPr>
        <p:spPr bwMode="auto">
          <a:xfrm>
            <a:off x="79375" y="4581128"/>
            <a:ext cx="729795" cy="25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i-FI"/>
          </a:p>
        </p:txBody>
      </p:sp>
      <p:sp>
        <p:nvSpPr>
          <p:cNvPr id="18" name="Freeform 13"/>
          <p:cNvSpPr>
            <a:spLocks/>
          </p:cNvSpPr>
          <p:nvPr userDrawn="1"/>
        </p:nvSpPr>
        <p:spPr bwMode="auto">
          <a:xfrm>
            <a:off x="106500" y="4605915"/>
            <a:ext cx="675543" cy="218251"/>
          </a:xfrm>
          <a:custGeom>
            <a:avLst/>
            <a:gdLst>
              <a:gd name="T0" fmla="*/ 1 w 442"/>
              <a:gd name="T1" fmla="*/ 65 h 149"/>
              <a:gd name="T2" fmla="*/ 181 w 442"/>
              <a:gd name="T3" fmla="*/ 65 h 149"/>
              <a:gd name="T4" fmla="*/ 181 w 442"/>
              <a:gd name="T5" fmla="*/ 42 h 149"/>
              <a:gd name="T6" fmla="*/ 208 w 442"/>
              <a:gd name="T7" fmla="*/ 42 h 149"/>
              <a:gd name="T8" fmla="*/ 208 w 442"/>
              <a:gd name="T9" fmla="*/ 12 h 149"/>
              <a:gd name="T10" fmla="*/ 178 w 442"/>
              <a:gd name="T11" fmla="*/ 12 h 149"/>
              <a:gd name="T12" fmla="*/ 175 w 442"/>
              <a:gd name="T13" fmla="*/ 11 h 149"/>
              <a:gd name="T14" fmla="*/ 174 w 442"/>
              <a:gd name="T15" fmla="*/ 6 h 149"/>
              <a:gd name="T16" fmla="*/ 175 w 442"/>
              <a:gd name="T17" fmla="*/ 3 h 149"/>
              <a:gd name="T18" fmla="*/ 178 w 442"/>
              <a:gd name="T19" fmla="*/ 2 h 149"/>
              <a:gd name="T20" fmla="*/ 253 w 442"/>
              <a:gd name="T21" fmla="*/ 0 h 149"/>
              <a:gd name="T22" fmla="*/ 254 w 442"/>
              <a:gd name="T23" fmla="*/ 3 h 149"/>
              <a:gd name="T24" fmla="*/ 256 w 442"/>
              <a:gd name="T25" fmla="*/ 6 h 149"/>
              <a:gd name="T26" fmla="*/ 254 w 442"/>
              <a:gd name="T27" fmla="*/ 11 h 149"/>
              <a:gd name="T28" fmla="*/ 253 w 442"/>
              <a:gd name="T29" fmla="*/ 12 h 149"/>
              <a:gd name="T30" fmla="*/ 225 w 442"/>
              <a:gd name="T31" fmla="*/ 12 h 149"/>
              <a:gd name="T32" fmla="*/ 225 w 442"/>
              <a:gd name="T33" fmla="*/ 42 h 149"/>
              <a:gd name="T34" fmla="*/ 250 w 442"/>
              <a:gd name="T35" fmla="*/ 42 h 149"/>
              <a:gd name="T36" fmla="*/ 250 w 442"/>
              <a:gd name="T37" fmla="*/ 65 h 149"/>
              <a:gd name="T38" fmla="*/ 439 w 442"/>
              <a:gd name="T39" fmla="*/ 65 h 149"/>
              <a:gd name="T40" fmla="*/ 442 w 442"/>
              <a:gd name="T41" fmla="*/ 88 h 149"/>
              <a:gd name="T42" fmla="*/ 442 w 442"/>
              <a:gd name="T43" fmla="*/ 109 h 149"/>
              <a:gd name="T44" fmla="*/ 441 w 442"/>
              <a:gd name="T45" fmla="*/ 129 h 149"/>
              <a:gd name="T46" fmla="*/ 436 w 442"/>
              <a:gd name="T47" fmla="*/ 149 h 149"/>
              <a:gd name="T48" fmla="*/ 8 w 442"/>
              <a:gd name="T49" fmla="*/ 149 h 149"/>
              <a:gd name="T50" fmla="*/ 1 w 442"/>
              <a:gd name="T51" fmla="*/ 127 h 149"/>
              <a:gd name="T52" fmla="*/ 0 w 442"/>
              <a:gd name="T53" fmla="*/ 107 h 149"/>
              <a:gd name="T54" fmla="*/ 0 w 442"/>
              <a:gd name="T55" fmla="*/ 86 h 149"/>
              <a:gd name="T56" fmla="*/ 1 w 442"/>
              <a:gd name="T57" fmla="*/ 65 h 149"/>
              <a:gd name="connsiteX0" fmla="*/ 23 w 10000"/>
              <a:gd name="connsiteY0" fmla="*/ 4395 h 10033"/>
              <a:gd name="connsiteX1" fmla="*/ 4095 w 10000"/>
              <a:gd name="connsiteY1" fmla="*/ 4395 h 10033"/>
              <a:gd name="connsiteX2" fmla="*/ 4095 w 10000"/>
              <a:gd name="connsiteY2" fmla="*/ 2852 h 10033"/>
              <a:gd name="connsiteX3" fmla="*/ 4706 w 10000"/>
              <a:gd name="connsiteY3" fmla="*/ 2852 h 10033"/>
              <a:gd name="connsiteX4" fmla="*/ 4706 w 10000"/>
              <a:gd name="connsiteY4" fmla="*/ 838 h 10033"/>
              <a:gd name="connsiteX5" fmla="*/ 4027 w 10000"/>
              <a:gd name="connsiteY5" fmla="*/ 838 h 10033"/>
              <a:gd name="connsiteX6" fmla="*/ 3959 w 10000"/>
              <a:gd name="connsiteY6" fmla="*/ 771 h 10033"/>
              <a:gd name="connsiteX7" fmla="*/ 3937 w 10000"/>
              <a:gd name="connsiteY7" fmla="*/ 436 h 10033"/>
              <a:gd name="connsiteX8" fmla="*/ 3959 w 10000"/>
              <a:gd name="connsiteY8" fmla="*/ 234 h 10033"/>
              <a:gd name="connsiteX9" fmla="*/ 4083 w 10000"/>
              <a:gd name="connsiteY9" fmla="*/ 0 h 10033"/>
              <a:gd name="connsiteX10" fmla="*/ 5724 w 10000"/>
              <a:gd name="connsiteY10" fmla="*/ 33 h 10033"/>
              <a:gd name="connsiteX11" fmla="*/ 5747 w 10000"/>
              <a:gd name="connsiteY11" fmla="*/ 234 h 10033"/>
              <a:gd name="connsiteX12" fmla="*/ 5792 w 10000"/>
              <a:gd name="connsiteY12" fmla="*/ 436 h 10033"/>
              <a:gd name="connsiteX13" fmla="*/ 5747 w 10000"/>
              <a:gd name="connsiteY13" fmla="*/ 771 h 10033"/>
              <a:gd name="connsiteX14" fmla="*/ 5724 w 10000"/>
              <a:gd name="connsiteY14" fmla="*/ 838 h 10033"/>
              <a:gd name="connsiteX15" fmla="*/ 5090 w 10000"/>
              <a:gd name="connsiteY15" fmla="*/ 838 h 10033"/>
              <a:gd name="connsiteX16" fmla="*/ 5090 w 10000"/>
              <a:gd name="connsiteY16" fmla="*/ 2852 h 10033"/>
              <a:gd name="connsiteX17" fmla="*/ 5656 w 10000"/>
              <a:gd name="connsiteY17" fmla="*/ 2852 h 10033"/>
              <a:gd name="connsiteX18" fmla="*/ 5656 w 10000"/>
              <a:gd name="connsiteY18" fmla="*/ 4395 h 10033"/>
              <a:gd name="connsiteX19" fmla="*/ 9932 w 10000"/>
              <a:gd name="connsiteY19" fmla="*/ 4395 h 10033"/>
              <a:gd name="connsiteX20" fmla="*/ 10000 w 10000"/>
              <a:gd name="connsiteY20" fmla="*/ 5939 h 10033"/>
              <a:gd name="connsiteX21" fmla="*/ 10000 w 10000"/>
              <a:gd name="connsiteY21" fmla="*/ 7348 h 10033"/>
              <a:gd name="connsiteX22" fmla="*/ 9977 w 10000"/>
              <a:gd name="connsiteY22" fmla="*/ 8691 h 10033"/>
              <a:gd name="connsiteX23" fmla="*/ 9864 w 10000"/>
              <a:gd name="connsiteY23" fmla="*/ 10033 h 10033"/>
              <a:gd name="connsiteX24" fmla="*/ 181 w 10000"/>
              <a:gd name="connsiteY24" fmla="*/ 10033 h 10033"/>
              <a:gd name="connsiteX25" fmla="*/ 23 w 10000"/>
              <a:gd name="connsiteY25" fmla="*/ 8556 h 10033"/>
              <a:gd name="connsiteX26" fmla="*/ 0 w 10000"/>
              <a:gd name="connsiteY26" fmla="*/ 7214 h 10033"/>
              <a:gd name="connsiteX27" fmla="*/ 0 w 10000"/>
              <a:gd name="connsiteY27" fmla="*/ 5805 h 10033"/>
              <a:gd name="connsiteX28" fmla="*/ 23 w 10000"/>
              <a:gd name="connsiteY28" fmla="*/ 4395 h 10033"/>
              <a:gd name="connsiteX0" fmla="*/ 23 w 10270"/>
              <a:gd name="connsiteY0" fmla="*/ 4395 h 10033"/>
              <a:gd name="connsiteX1" fmla="*/ 4095 w 10270"/>
              <a:gd name="connsiteY1" fmla="*/ 4395 h 10033"/>
              <a:gd name="connsiteX2" fmla="*/ 4095 w 10270"/>
              <a:gd name="connsiteY2" fmla="*/ 2852 h 10033"/>
              <a:gd name="connsiteX3" fmla="*/ 4706 w 10270"/>
              <a:gd name="connsiteY3" fmla="*/ 2852 h 10033"/>
              <a:gd name="connsiteX4" fmla="*/ 4706 w 10270"/>
              <a:gd name="connsiteY4" fmla="*/ 838 h 10033"/>
              <a:gd name="connsiteX5" fmla="*/ 4027 w 10270"/>
              <a:gd name="connsiteY5" fmla="*/ 838 h 10033"/>
              <a:gd name="connsiteX6" fmla="*/ 3959 w 10270"/>
              <a:gd name="connsiteY6" fmla="*/ 771 h 10033"/>
              <a:gd name="connsiteX7" fmla="*/ 3937 w 10270"/>
              <a:gd name="connsiteY7" fmla="*/ 436 h 10033"/>
              <a:gd name="connsiteX8" fmla="*/ 3959 w 10270"/>
              <a:gd name="connsiteY8" fmla="*/ 234 h 10033"/>
              <a:gd name="connsiteX9" fmla="*/ 4083 w 10270"/>
              <a:gd name="connsiteY9" fmla="*/ 0 h 10033"/>
              <a:gd name="connsiteX10" fmla="*/ 5724 w 10270"/>
              <a:gd name="connsiteY10" fmla="*/ 33 h 10033"/>
              <a:gd name="connsiteX11" fmla="*/ 5747 w 10270"/>
              <a:gd name="connsiteY11" fmla="*/ 234 h 10033"/>
              <a:gd name="connsiteX12" fmla="*/ 5792 w 10270"/>
              <a:gd name="connsiteY12" fmla="*/ 436 h 10033"/>
              <a:gd name="connsiteX13" fmla="*/ 5747 w 10270"/>
              <a:gd name="connsiteY13" fmla="*/ 771 h 10033"/>
              <a:gd name="connsiteX14" fmla="*/ 5724 w 10270"/>
              <a:gd name="connsiteY14" fmla="*/ 838 h 10033"/>
              <a:gd name="connsiteX15" fmla="*/ 5090 w 10270"/>
              <a:gd name="connsiteY15" fmla="*/ 838 h 10033"/>
              <a:gd name="connsiteX16" fmla="*/ 5090 w 10270"/>
              <a:gd name="connsiteY16" fmla="*/ 2852 h 10033"/>
              <a:gd name="connsiteX17" fmla="*/ 5656 w 10270"/>
              <a:gd name="connsiteY17" fmla="*/ 2852 h 10033"/>
              <a:gd name="connsiteX18" fmla="*/ 5656 w 10270"/>
              <a:gd name="connsiteY18" fmla="*/ 4395 h 10033"/>
              <a:gd name="connsiteX19" fmla="*/ 9932 w 10270"/>
              <a:gd name="connsiteY19" fmla="*/ 4395 h 10033"/>
              <a:gd name="connsiteX20" fmla="*/ 10000 w 10270"/>
              <a:gd name="connsiteY20" fmla="*/ 7348 h 10033"/>
              <a:gd name="connsiteX21" fmla="*/ 9977 w 10270"/>
              <a:gd name="connsiteY21" fmla="*/ 8691 h 10033"/>
              <a:gd name="connsiteX22" fmla="*/ 9864 w 10270"/>
              <a:gd name="connsiteY22" fmla="*/ 10033 h 10033"/>
              <a:gd name="connsiteX23" fmla="*/ 181 w 10270"/>
              <a:gd name="connsiteY23" fmla="*/ 10033 h 10033"/>
              <a:gd name="connsiteX24" fmla="*/ 23 w 10270"/>
              <a:gd name="connsiteY24" fmla="*/ 8556 h 10033"/>
              <a:gd name="connsiteX25" fmla="*/ 0 w 10270"/>
              <a:gd name="connsiteY25" fmla="*/ 7214 h 10033"/>
              <a:gd name="connsiteX26" fmla="*/ 0 w 10270"/>
              <a:gd name="connsiteY26" fmla="*/ 5805 h 10033"/>
              <a:gd name="connsiteX27" fmla="*/ 23 w 10270"/>
              <a:gd name="connsiteY27" fmla="*/ 4395 h 10033"/>
              <a:gd name="connsiteX0" fmla="*/ 23 w 10266"/>
              <a:gd name="connsiteY0" fmla="*/ 4395 h 10033"/>
              <a:gd name="connsiteX1" fmla="*/ 4095 w 10266"/>
              <a:gd name="connsiteY1" fmla="*/ 4395 h 10033"/>
              <a:gd name="connsiteX2" fmla="*/ 4095 w 10266"/>
              <a:gd name="connsiteY2" fmla="*/ 2852 h 10033"/>
              <a:gd name="connsiteX3" fmla="*/ 4706 w 10266"/>
              <a:gd name="connsiteY3" fmla="*/ 2852 h 10033"/>
              <a:gd name="connsiteX4" fmla="*/ 4706 w 10266"/>
              <a:gd name="connsiteY4" fmla="*/ 838 h 10033"/>
              <a:gd name="connsiteX5" fmla="*/ 4027 w 10266"/>
              <a:gd name="connsiteY5" fmla="*/ 838 h 10033"/>
              <a:gd name="connsiteX6" fmla="*/ 3959 w 10266"/>
              <a:gd name="connsiteY6" fmla="*/ 771 h 10033"/>
              <a:gd name="connsiteX7" fmla="*/ 3937 w 10266"/>
              <a:gd name="connsiteY7" fmla="*/ 436 h 10033"/>
              <a:gd name="connsiteX8" fmla="*/ 3959 w 10266"/>
              <a:gd name="connsiteY8" fmla="*/ 234 h 10033"/>
              <a:gd name="connsiteX9" fmla="*/ 4083 w 10266"/>
              <a:gd name="connsiteY9" fmla="*/ 0 h 10033"/>
              <a:gd name="connsiteX10" fmla="*/ 5724 w 10266"/>
              <a:gd name="connsiteY10" fmla="*/ 33 h 10033"/>
              <a:gd name="connsiteX11" fmla="*/ 5747 w 10266"/>
              <a:gd name="connsiteY11" fmla="*/ 234 h 10033"/>
              <a:gd name="connsiteX12" fmla="*/ 5792 w 10266"/>
              <a:gd name="connsiteY12" fmla="*/ 436 h 10033"/>
              <a:gd name="connsiteX13" fmla="*/ 5747 w 10266"/>
              <a:gd name="connsiteY13" fmla="*/ 771 h 10033"/>
              <a:gd name="connsiteX14" fmla="*/ 5724 w 10266"/>
              <a:gd name="connsiteY14" fmla="*/ 838 h 10033"/>
              <a:gd name="connsiteX15" fmla="*/ 5090 w 10266"/>
              <a:gd name="connsiteY15" fmla="*/ 838 h 10033"/>
              <a:gd name="connsiteX16" fmla="*/ 5090 w 10266"/>
              <a:gd name="connsiteY16" fmla="*/ 2852 h 10033"/>
              <a:gd name="connsiteX17" fmla="*/ 5656 w 10266"/>
              <a:gd name="connsiteY17" fmla="*/ 2852 h 10033"/>
              <a:gd name="connsiteX18" fmla="*/ 5656 w 10266"/>
              <a:gd name="connsiteY18" fmla="*/ 4395 h 10033"/>
              <a:gd name="connsiteX19" fmla="*/ 9932 w 10266"/>
              <a:gd name="connsiteY19" fmla="*/ 4395 h 10033"/>
              <a:gd name="connsiteX20" fmla="*/ 9977 w 10266"/>
              <a:gd name="connsiteY20" fmla="*/ 8691 h 10033"/>
              <a:gd name="connsiteX21" fmla="*/ 9864 w 10266"/>
              <a:gd name="connsiteY21" fmla="*/ 10033 h 10033"/>
              <a:gd name="connsiteX22" fmla="*/ 181 w 10266"/>
              <a:gd name="connsiteY22" fmla="*/ 10033 h 10033"/>
              <a:gd name="connsiteX23" fmla="*/ 23 w 10266"/>
              <a:gd name="connsiteY23" fmla="*/ 8556 h 10033"/>
              <a:gd name="connsiteX24" fmla="*/ 0 w 10266"/>
              <a:gd name="connsiteY24" fmla="*/ 7214 h 10033"/>
              <a:gd name="connsiteX25" fmla="*/ 0 w 10266"/>
              <a:gd name="connsiteY25" fmla="*/ 5805 h 10033"/>
              <a:gd name="connsiteX26" fmla="*/ 23 w 10266"/>
              <a:gd name="connsiteY26" fmla="*/ 4395 h 10033"/>
              <a:gd name="connsiteX0" fmla="*/ 23 w 10793"/>
              <a:gd name="connsiteY0" fmla="*/ 4395 h 10033"/>
              <a:gd name="connsiteX1" fmla="*/ 4095 w 10793"/>
              <a:gd name="connsiteY1" fmla="*/ 4395 h 10033"/>
              <a:gd name="connsiteX2" fmla="*/ 4095 w 10793"/>
              <a:gd name="connsiteY2" fmla="*/ 2852 h 10033"/>
              <a:gd name="connsiteX3" fmla="*/ 4706 w 10793"/>
              <a:gd name="connsiteY3" fmla="*/ 2852 h 10033"/>
              <a:gd name="connsiteX4" fmla="*/ 4706 w 10793"/>
              <a:gd name="connsiteY4" fmla="*/ 838 h 10033"/>
              <a:gd name="connsiteX5" fmla="*/ 4027 w 10793"/>
              <a:gd name="connsiteY5" fmla="*/ 838 h 10033"/>
              <a:gd name="connsiteX6" fmla="*/ 3959 w 10793"/>
              <a:gd name="connsiteY6" fmla="*/ 771 h 10033"/>
              <a:gd name="connsiteX7" fmla="*/ 3937 w 10793"/>
              <a:gd name="connsiteY7" fmla="*/ 436 h 10033"/>
              <a:gd name="connsiteX8" fmla="*/ 3959 w 10793"/>
              <a:gd name="connsiteY8" fmla="*/ 234 h 10033"/>
              <a:gd name="connsiteX9" fmla="*/ 4083 w 10793"/>
              <a:gd name="connsiteY9" fmla="*/ 0 h 10033"/>
              <a:gd name="connsiteX10" fmla="*/ 5724 w 10793"/>
              <a:gd name="connsiteY10" fmla="*/ 33 h 10033"/>
              <a:gd name="connsiteX11" fmla="*/ 5747 w 10793"/>
              <a:gd name="connsiteY11" fmla="*/ 234 h 10033"/>
              <a:gd name="connsiteX12" fmla="*/ 5792 w 10793"/>
              <a:gd name="connsiteY12" fmla="*/ 436 h 10033"/>
              <a:gd name="connsiteX13" fmla="*/ 5747 w 10793"/>
              <a:gd name="connsiteY13" fmla="*/ 771 h 10033"/>
              <a:gd name="connsiteX14" fmla="*/ 5724 w 10793"/>
              <a:gd name="connsiteY14" fmla="*/ 838 h 10033"/>
              <a:gd name="connsiteX15" fmla="*/ 5090 w 10793"/>
              <a:gd name="connsiteY15" fmla="*/ 838 h 10033"/>
              <a:gd name="connsiteX16" fmla="*/ 5090 w 10793"/>
              <a:gd name="connsiteY16" fmla="*/ 2852 h 10033"/>
              <a:gd name="connsiteX17" fmla="*/ 5656 w 10793"/>
              <a:gd name="connsiteY17" fmla="*/ 2852 h 10033"/>
              <a:gd name="connsiteX18" fmla="*/ 5656 w 10793"/>
              <a:gd name="connsiteY18" fmla="*/ 4395 h 10033"/>
              <a:gd name="connsiteX19" fmla="*/ 9932 w 10793"/>
              <a:gd name="connsiteY19" fmla="*/ 4395 h 10033"/>
              <a:gd name="connsiteX20" fmla="*/ 9864 w 10793"/>
              <a:gd name="connsiteY20" fmla="*/ 10033 h 10033"/>
              <a:gd name="connsiteX21" fmla="*/ 181 w 10793"/>
              <a:gd name="connsiteY21" fmla="*/ 10033 h 10033"/>
              <a:gd name="connsiteX22" fmla="*/ 23 w 10793"/>
              <a:gd name="connsiteY22" fmla="*/ 8556 h 10033"/>
              <a:gd name="connsiteX23" fmla="*/ 0 w 10793"/>
              <a:gd name="connsiteY23" fmla="*/ 7214 h 10033"/>
              <a:gd name="connsiteX24" fmla="*/ 0 w 10793"/>
              <a:gd name="connsiteY24" fmla="*/ 5805 h 10033"/>
              <a:gd name="connsiteX25" fmla="*/ 23 w 10793"/>
              <a:gd name="connsiteY25" fmla="*/ 4395 h 10033"/>
              <a:gd name="connsiteX0" fmla="*/ 23 w 10680"/>
              <a:gd name="connsiteY0" fmla="*/ 4395 h 10033"/>
              <a:gd name="connsiteX1" fmla="*/ 4095 w 10680"/>
              <a:gd name="connsiteY1" fmla="*/ 4395 h 10033"/>
              <a:gd name="connsiteX2" fmla="*/ 4095 w 10680"/>
              <a:gd name="connsiteY2" fmla="*/ 2852 h 10033"/>
              <a:gd name="connsiteX3" fmla="*/ 4706 w 10680"/>
              <a:gd name="connsiteY3" fmla="*/ 2852 h 10033"/>
              <a:gd name="connsiteX4" fmla="*/ 4706 w 10680"/>
              <a:gd name="connsiteY4" fmla="*/ 838 h 10033"/>
              <a:gd name="connsiteX5" fmla="*/ 4027 w 10680"/>
              <a:gd name="connsiteY5" fmla="*/ 838 h 10033"/>
              <a:gd name="connsiteX6" fmla="*/ 3959 w 10680"/>
              <a:gd name="connsiteY6" fmla="*/ 771 h 10033"/>
              <a:gd name="connsiteX7" fmla="*/ 3937 w 10680"/>
              <a:gd name="connsiteY7" fmla="*/ 436 h 10033"/>
              <a:gd name="connsiteX8" fmla="*/ 3959 w 10680"/>
              <a:gd name="connsiteY8" fmla="*/ 234 h 10033"/>
              <a:gd name="connsiteX9" fmla="*/ 4083 w 10680"/>
              <a:gd name="connsiteY9" fmla="*/ 0 h 10033"/>
              <a:gd name="connsiteX10" fmla="*/ 5724 w 10680"/>
              <a:gd name="connsiteY10" fmla="*/ 33 h 10033"/>
              <a:gd name="connsiteX11" fmla="*/ 5747 w 10680"/>
              <a:gd name="connsiteY11" fmla="*/ 234 h 10033"/>
              <a:gd name="connsiteX12" fmla="*/ 5792 w 10680"/>
              <a:gd name="connsiteY12" fmla="*/ 436 h 10033"/>
              <a:gd name="connsiteX13" fmla="*/ 5747 w 10680"/>
              <a:gd name="connsiteY13" fmla="*/ 771 h 10033"/>
              <a:gd name="connsiteX14" fmla="*/ 5724 w 10680"/>
              <a:gd name="connsiteY14" fmla="*/ 838 h 10033"/>
              <a:gd name="connsiteX15" fmla="*/ 5090 w 10680"/>
              <a:gd name="connsiteY15" fmla="*/ 838 h 10033"/>
              <a:gd name="connsiteX16" fmla="*/ 5090 w 10680"/>
              <a:gd name="connsiteY16" fmla="*/ 2852 h 10033"/>
              <a:gd name="connsiteX17" fmla="*/ 5656 w 10680"/>
              <a:gd name="connsiteY17" fmla="*/ 2852 h 10033"/>
              <a:gd name="connsiteX18" fmla="*/ 5656 w 10680"/>
              <a:gd name="connsiteY18" fmla="*/ 4395 h 10033"/>
              <a:gd name="connsiteX19" fmla="*/ 9932 w 10680"/>
              <a:gd name="connsiteY19" fmla="*/ 4395 h 10033"/>
              <a:gd name="connsiteX20" fmla="*/ 9864 w 10680"/>
              <a:gd name="connsiteY20" fmla="*/ 10033 h 10033"/>
              <a:gd name="connsiteX21" fmla="*/ 181 w 10680"/>
              <a:gd name="connsiteY21" fmla="*/ 10033 h 10033"/>
              <a:gd name="connsiteX22" fmla="*/ 23 w 10680"/>
              <a:gd name="connsiteY22" fmla="*/ 8556 h 10033"/>
              <a:gd name="connsiteX23" fmla="*/ 0 w 10680"/>
              <a:gd name="connsiteY23" fmla="*/ 7214 h 10033"/>
              <a:gd name="connsiteX24" fmla="*/ 0 w 10680"/>
              <a:gd name="connsiteY24" fmla="*/ 5805 h 10033"/>
              <a:gd name="connsiteX25" fmla="*/ 23 w 10680"/>
              <a:gd name="connsiteY25" fmla="*/ 4395 h 10033"/>
              <a:gd name="connsiteX0" fmla="*/ 23 w 10138"/>
              <a:gd name="connsiteY0" fmla="*/ 4395 h 10033"/>
              <a:gd name="connsiteX1" fmla="*/ 4095 w 10138"/>
              <a:gd name="connsiteY1" fmla="*/ 4395 h 10033"/>
              <a:gd name="connsiteX2" fmla="*/ 4095 w 10138"/>
              <a:gd name="connsiteY2" fmla="*/ 2852 h 10033"/>
              <a:gd name="connsiteX3" fmla="*/ 4706 w 10138"/>
              <a:gd name="connsiteY3" fmla="*/ 2852 h 10033"/>
              <a:gd name="connsiteX4" fmla="*/ 4706 w 10138"/>
              <a:gd name="connsiteY4" fmla="*/ 838 h 10033"/>
              <a:gd name="connsiteX5" fmla="*/ 4027 w 10138"/>
              <a:gd name="connsiteY5" fmla="*/ 838 h 10033"/>
              <a:gd name="connsiteX6" fmla="*/ 3959 w 10138"/>
              <a:gd name="connsiteY6" fmla="*/ 771 h 10033"/>
              <a:gd name="connsiteX7" fmla="*/ 3937 w 10138"/>
              <a:gd name="connsiteY7" fmla="*/ 436 h 10033"/>
              <a:gd name="connsiteX8" fmla="*/ 3959 w 10138"/>
              <a:gd name="connsiteY8" fmla="*/ 234 h 10033"/>
              <a:gd name="connsiteX9" fmla="*/ 4083 w 10138"/>
              <a:gd name="connsiteY9" fmla="*/ 0 h 10033"/>
              <a:gd name="connsiteX10" fmla="*/ 5724 w 10138"/>
              <a:gd name="connsiteY10" fmla="*/ 33 h 10033"/>
              <a:gd name="connsiteX11" fmla="*/ 5747 w 10138"/>
              <a:gd name="connsiteY11" fmla="*/ 234 h 10033"/>
              <a:gd name="connsiteX12" fmla="*/ 5792 w 10138"/>
              <a:gd name="connsiteY12" fmla="*/ 436 h 10033"/>
              <a:gd name="connsiteX13" fmla="*/ 5747 w 10138"/>
              <a:gd name="connsiteY13" fmla="*/ 771 h 10033"/>
              <a:gd name="connsiteX14" fmla="*/ 5724 w 10138"/>
              <a:gd name="connsiteY14" fmla="*/ 838 h 10033"/>
              <a:gd name="connsiteX15" fmla="*/ 5090 w 10138"/>
              <a:gd name="connsiteY15" fmla="*/ 838 h 10033"/>
              <a:gd name="connsiteX16" fmla="*/ 5090 w 10138"/>
              <a:gd name="connsiteY16" fmla="*/ 2852 h 10033"/>
              <a:gd name="connsiteX17" fmla="*/ 5656 w 10138"/>
              <a:gd name="connsiteY17" fmla="*/ 2852 h 10033"/>
              <a:gd name="connsiteX18" fmla="*/ 5656 w 10138"/>
              <a:gd name="connsiteY18" fmla="*/ 4395 h 10033"/>
              <a:gd name="connsiteX19" fmla="*/ 9932 w 10138"/>
              <a:gd name="connsiteY19" fmla="*/ 4395 h 10033"/>
              <a:gd name="connsiteX20" fmla="*/ 9864 w 10138"/>
              <a:gd name="connsiteY20" fmla="*/ 10033 h 10033"/>
              <a:gd name="connsiteX21" fmla="*/ 181 w 10138"/>
              <a:gd name="connsiteY21" fmla="*/ 10033 h 10033"/>
              <a:gd name="connsiteX22" fmla="*/ 23 w 10138"/>
              <a:gd name="connsiteY22" fmla="*/ 8556 h 10033"/>
              <a:gd name="connsiteX23" fmla="*/ 0 w 10138"/>
              <a:gd name="connsiteY23" fmla="*/ 7214 h 10033"/>
              <a:gd name="connsiteX24" fmla="*/ 0 w 10138"/>
              <a:gd name="connsiteY24" fmla="*/ 5805 h 10033"/>
              <a:gd name="connsiteX25" fmla="*/ 23 w 10138"/>
              <a:gd name="connsiteY25" fmla="*/ 4395 h 10033"/>
              <a:gd name="connsiteX0" fmla="*/ 23 w 10111"/>
              <a:gd name="connsiteY0" fmla="*/ 4395 h 10033"/>
              <a:gd name="connsiteX1" fmla="*/ 4095 w 10111"/>
              <a:gd name="connsiteY1" fmla="*/ 4395 h 10033"/>
              <a:gd name="connsiteX2" fmla="*/ 4095 w 10111"/>
              <a:gd name="connsiteY2" fmla="*/ 2852 h 10033"/>
              <a:gd name="connsiteX3" fmla="*/ 4706 w 10111"/>
              <a:gd name="connsiteY3" fmla="*/ 2852 h 10033"/>
              <a:gd name="connsiteX4" fmla="*/ 4706 w 10111"/>
              <a:gd name="connsiteY4" fmla="*/ 838 h 10033"/>
              <a:gd name="connsiteX5" fmla="*/ 4027 w 10111"/>
              <a:gd name="connsiteY5" fmla="*/ 838 h 10033"/>
              <a:gd name="connsiteX6" fmla="*/ 3959 w 10111"/>
              <a:gd name="connsiteY6" fmla="*/ 771 h 10033"/>
              <a:gd name="connsiteX7" fmla="*/ 3937 w 10111"/>
              <a:gd name="connsiteY7" fmla="*/ 436 h 10033"/>
              <a:gd name="connsiteX8" fmla="*/ 3959 w 10111"/>
              <a:gd name="connsiteY8" fmla="*/ 234 h 10033"/>
              <a:gd name="connsiteX9" fmla="*/ 4083 w 10111"/>
              <a:gd name="connsiteY9" fmla="*/ 0 h 10033"/>
              <a:gd name="connsiteX10" fmla="*/ 5724 w 10111"/>
              <a:gd name="connsiteY10" fmla="*/ 33 h 10033"/>
              <a:gd name="connsiteX11" fmla="*/ 5747 w 10111"/>
              <a:gd name="connsiteY11" fmla="*/ 234 h 10033"/>
              <a:gd name="connsiteX12" fmla="*/ 5792 w 10111"/>
              <a:gd name="connsiteY12" fmla="*/ 436 h 10033"/>
              <a:gd name="connsiteX13" fmla="*/ 5747 w 10111"/>
              <a:gd name="connsiteY13" fmla="*/ 771 h 10033"/>
              <a:gd name="connsiteX14" fmla="*/ 5724 w 10111"/>
              <a:gd name="connsiteY14" fmla="*/ 838 h 10033"/>
              <a:gd name="connsiteX15" fmla="*/ 5090 w 10111"/>
              <a:gd name="connsiteY15" fmla="*/ 838 h 10033"/>
              <a:gd name="connsiteX16" fmla="*/ 5090 w 10111"/>
              <a:gd name="connsiteY16" fmla="*/ 2852 h 10033"/>
              <a:gd name="connsiteX17" fmla="*/ 5656 w 10111"/>
              <a:gd name="connsiteY17" fmla="*/ 2852 h 10033"/>
              <a:gd name="connsiteX18" fmla="*/ 5656 w 10111"/>
              <a:gd name="connsiteY18" fmla="*/ 4395 h 10033"/>
              <a:gd name="connsiteX19" fmla="*/ 9932 w 10111"/>
              <a:gd name="connsiteY19" fmla="*/ 4395 h 10033"/>
              <a:gd name="connsiteX20" fmla="*/ 9864 w 10111"/>
              <a:gd name="connsiteY20" fmla="*/ 10033 h 10033"/>
              <a:gd name="connsiteX21" fmla="*/ 181 w 10111"/>
              <a:gd name="connsiteY21" fmla="*/ 10033 h 10033"/>
              <a:gd name="connsiteX22" fmla="*/ 23 w 10111"/>
              <a:gd name="connsiteY22" fmla="*/ 8556 h 10033"/>
              <a:gd name="connsiteX23" fmla="*/ 0 w 10111"/>
              <a:gd name="connsiteY23" fmla="*/ 7214 h 10033"/>
              <a:gd name="connsiteX24" fmla="*/ 0 w 10111"/>
              <a:gd name="connsiteY24" fmla="*/ 5805 h 10033"/>
              <a:gd name="connsiteX25" fmla="*/ 23 w 10111"/>
              <a:gd name="connsiteY25" fmla="*/ 4395 h 10033"/>
              <a:gd name="connsiteX0" fmla="*/ 23 w 10111"/>
              <a:gd name="connsiteY0" fmla="*/ 4395 h 10033"/>
              <a:gd name="connsiteX1" fmla="*/ 4095 w 10111"/>
              <a:gd name="connsiteY1" fmla="*/ 4395 h 10033"/>
              <a:gd name="connsiteX2" fmla="*/ 4095 w 10111"/>
              <a:gd name="connsiteY2" fmla="*/ 2852 h 10033"/>
              <a:gd name="connsiteX3" fmla="*/ 4706 w 10111"/>
              <a:gd name="connsiteY3" fmla="*/ 2852 h 10033"/>
              <a:gd name="connsiteX4" fmla="*/ 4706 w 10111"/>
              <a:gd name="connsiteY4" fmla="*/ 838 h 10033"/>
              <a:gd name="connsiteX5" fmla="*/ 4027 w 10111"/>
              <a:gd name="connsiteY5" fmla="*/ 838 h 10033"/>
              <a:gd name="connsiteX6" fmla="*/ 3959 w 10111"/>
              <a:gd name="connsiteY6" fmla="*/ 771 h 10033"/>
              <a:gd name="connsiteX7" fmla="*/ 3937 w 10111"/>
              <a:gd name="connsiteY7" fmla="*/ 436 h 10033"/>
              <a:gd name="connsiteX8" fmla="*/ 3959 w 10111"/>
              <a:gd name="connsiteY8" fmla="*/ 234 h 10033"/>
              <a:gd name="connsiteX9" fmla="*/ 4083 w 10111"/>
              <a:gd name="connsiteY9" fmla="*/ 0 h 10033"/>
              <a:gd name="connsiteX10" fmla="*/ 5724 w 10111"/>
              <a:gd name="connsiteY10" fmla="*/ 33 h 10033"/>
              <a:gd name="connsiteX11" fmla="*/ 5747 w 10111"/>
              <a:gd name="connsiteY11" fmla="*/ 234 h 10033"/>
              <a:gd name="connsiteX12" fmla="*/ 5792 w 10111"/>
              <a:gd name="connsiteY12" fmla="*/ 436 h 10033"/>
              <a:gd name="connsiteX13" fmla="*/ 5747 w 10111"/>
              <a:gd name="connsiteY13" fmla="*/ 771 h 10033"/>
              <a:gd name="connsiteX14" fmla="*/ 5724 w 10111"/>
              <a:gd name="connsiteY14" fmla="*/ 838 h 10033"/>
              <a:gd name="connsiteX15" fmla="*/ 5090 w 10111"/>
              <a:gd name="connsiteY15" fmla="*/ 838 h 10033"/>
              <a:gd name="connsiteX16" fmla="*/ 5090 w 10111"/>
              <a:gd name="connsiteY16" fmla="*/ 2852 h 10033"/>
              <a:gd name="connsiteX17" fmla="*/ 5656 w 10111"/>
              <a:gd name="connsiteY17" fmla="*/ 2852 h 10033"/>
              <a:gd name="connsiteX18" fmla="*/ 5656 w 10111"/>
              <a:gd name="connsiteY18" fmla="*/ 4395 h 10033"/>
              <a:gd name="connsiteX19" fmla="*/ 9932 w 10111"/>
              <a:gd name="connsiteY19" fmla="*/ 4395 h 10033"/>
              <a:gd name="connsiteX20" fmla="*/ 9864 w 10111"/>
              <a:gd name="connsiteY20" fmla="*/ 10033 h 10033"/>
              <a:gd name="connsiteX21" fmla="*/ 181 w 10111"/>
              <a:gd name="connsiteY21" fmla="*/ 10033 h 10033"/>
              <a:gd name="connsiteX22" fmla="*/ 23 w 10111"/>
              <a:gd name="connsiteY22" fmla="*/ 8556 h 10033"/>
              <a:gd name="connsiteX23" fmla="*/ 0 w 10111"/>
              <a:gd name="connsiteY23" fmla="*/ 7214 h 10033"/>
              <a:gd name="connsiteX24" fmla="*/ 23 w 10111"/>
              <a:gd name="connsiteY24" fmla="*/ 4395 h 10033"/>
              <a:gd name="connsiteX0" fmla="*/ 307 w 10395"/>
              <a:gd name="connsiteY0" fmla="*/ 4395 h 10033"/>
              <a:gd name="connsiteX1" fmla="*/ 4379 w 10395"/>
              <a:gd name="connsiteY1" fmla="*/ 4395 h 10033"/>
              <a:gd name="connsiteX2" fmla="*/ 4379 w 10395"/>
              <a:gd name="connsiteY2" fmla="*/ 2852 h 10033"/>
              <a:gd name="connsiteX3" fmla="*/ 4990 w 10395"/>
              <a:gd name="connsiteY3" fmla="*/ 2852 h 10033"/>
              <a:gd name="connsiteX4" fmla="*/ 4990 w 10395"/>
              <a:gd name="connsiteY4" fmla="*/ 838 h 10033"/>
              <a:gd name="connsiteX5" fmla="*/ 4311 w 10395"/>
              <a:gd name="connsiteY5" fmla="*/ 838 h 10033"/>
              <a:gd name="connsiteX6" fmla="*/ 4243 w 10395"/>
              <a:gd name="connsiteY6" fmla="*/ 771 h 10033"/>
              <a:gd name="connsiteX7" fmla="*/ 4221 w 10395"/>
              <a:gd name="connsiteY7" fmla="*/ 436 h 10033"/>
              <a:gd name="connsiteX8" fmla="*/ 4243 w 10395"/>
              <a:gd name="connsiteY8" fmla="*/ 234 h 10033"/>
              <a:gd name="connsiteX9" fmla="*/ 4367 w 10395"/>
              <a:gd name="connsiteY9" fmla="*/ 0 h 10033"/>
              <a:gd name="connsiteX10" fmla="*/ 6008 w 10395"/>
              <a:gd name="connsiteY10" fmla="*/ 33 h 10033"/>
              <a:gd name="connsiteX11" fmla="*/ 6031 w 10395"/>
              <a:gd name="connsiteY11" fmla="*/ 234 h 10033"/>
              <a:gd name="connsiteX12" fmla="*/ 6076 w 10395"/>
              <a:gd name="connsiteY12" fmla="*/ 436 h 10033"/>
              <a:gd name="connsiteX13" fmla="*/ 6031 w 10395"/>
              <a:gd name="connsiteY13" fmla="*/ 771 h 10033"/>
              <a:gd name="connsiteX14" fmla="*/ 6008 w 10395"/>
              <a:gd name="connsiteY14" fmla="*/ 838 h 10033"/>
              <a:gd name="connsiteX15" fmla="*/ 5374 w 10395"/>
              <a:gd name="connsiteY15" fmla="*/ 838 h 10033"/>
              <a:gd name="connsiteX16" fmla="*/ 5374 w 10395"/>
              <a:gd name="connsiteY16" fmla="*/ 2852 h 10033"/>
              <a:gd name="connsiteX17" fmla="*/ 5940 w 10395"/>
              <a:gd name="connsiteY17" fmla="*/ 2852 h 10033"/>
              <a:gd name="connsiteX18" fmla="*/ 5940 w 10395"/>
              <a:gd name="connsiteY18" fmla="*/ 4395 h 10033"/>
              <a:gd name="connsiteX19" fmla="*/ 10216 w 10395"/>
              <a:gd name="connsiteY19" fmla="*/ 4395 h 10033"/>
              <a:gd name="connsiteX20" fmla="*/ 10148 w 10395"/>
              <a:gd name="connsiteY20" fmla="*/ 10033 h 10033"/>
              <a:gd name="connsiteX21" fmla="*/ 465 w 10395"/>
              <a:gd name="connsiteY21" fmla="*/ 10033 h 10033"/>
              <a:gd name="connsiteX22" fmla="*/ 307 w 10395"/>
              <a:gd name="connsiteY22" fmla="*/ 8556 h 10033"/>
              <a:gd name="connsiteX23" fmla="*/ 307 w 10395"/>
              <a:gd name="connsiteY23" fmla="*/ 4395 h 10033"/>
              <a:gd name="connsiteX0" fmla="*/ 798 w 10886"/>
              <a:gd name="connsiteY0" fmla="*/ 4395 h 10033"/>
              <a:gd name="connsiteX1" fmla="*/ 4870 w 10886"/>
              <a:gd name="connsiteY1" fmla="*/ 4395 h 10033"/>
              <a:gd name="connsiteX2" fmla="*/ 4870 w 10886"/>
              <a:gd name="connsiteY2" fmla="*/ 2852 h 10033"/>
              <a:gd name="connsiteX3" fmla="*/ 5481 w 10886"/>
              <a:gd name="connsiteY3" fmla="*/ 2852 h 10033"/>
              <a:gd name="connsiteX4" fmla="*/ 5481 w 10886"/>
              <a:gd name="connsiteY4" fmla="*/ 838 h 10033"/>
              <a:gd name="connsiteX5" fmla="*/ 4802 w 10886"/>
              <a:gd name="connsiteY5" fmla="*/ 838 h 10033"/>
              <a:gd name="connsiteX6" fmla="*/ 4734 w 10886"/>
              <a:gd name="connsiteY6" fmla="*/ 771 h 10033"/>
              <a:gd name="connsiteX7" fmla="*/ 4712 w 10886"/>
              <a:gd name="connsiteY7" fmla="*/ 436 h 10033"/>
              <a:gd name="connsiteX8" fmla="*/ 4734 w 10886"/>
              <a:gd name="connsiteY8" fmla="*/ 234 h 10033"/>
              <a:gd name="connsiteX9" fmla="*/ 4858 w 10886"/>
              <a:gd name="connsiteY9" fmla="*/ 0 h 10033"/>
              <a:gd name="connsiteX10" fmla="*/ 6499 w 10886"/>
              <a:gd name="connsiteY10" fmla="*/ 33 h 10033"/>
              <a:gd name="connsiteX11" fmla="*/ 6522 w 10886"/>
              <a:gd name="connsiteY11" fmla="*/ 234 h 10033"/>
              <a:gd name="connsiteX12" fmla="*/ 6567 w 10886"/>
              <a:gd name="connsiteY12" fmla="*/ 436 h 10033"/>
              <a:gd name="connsiteX13" fmla="*/ 6522 w 10886"/>
              <a:gd name="connsiteY13" fmla="*/ 771 h 10033"/>
              <a:gd name="connsiteX14" fmla="*/ 6499 w 10886"/>
              <a:gd name="connsiteY14" fmla="*/ 838 h 10033"/>
              <a:gd name="connsiteX15" fmla="*/ 5865 w 10886"/>
              <a:gd name="connsiteY15" fmla="*/ 838 h 10033"/>
              <a:gd name="connsiteX16" fmla="*/ 5865 w 10886"/>
              <a:gd name="connsiteY16" fmla="*/ 2852 h 10033"/>
              <a:gd name="connsiteX17" fmla="*/ 6431 w 10886"/>
              <a:gd name="connsiteY17" fmla="*/ 2852 h 10033"/>
              <a:gd name="connsiteX18" fmla="*/ 6431 w 10886"/>
              <a:gd name="connsiteY18" fmla="*/ 4395 h 10033"/>
              <a:gd name="connsiteX19" fmla="*/ 10707 w 10886"/>
              <a:gd name="connsiteY19" fmla="*/ 4395 h 10033"/>
              <a:gd name="connsiteX20" fmla="*/ 10639 w 10886"/>
              <a:gd name="connsiteY20" fmla="*/ 10033 h 10033"/>
              <a:gd name="connsiteX21" fmla="*/ 956 w 10886"/>
              <a:gd name="connsiteY21" fmla="*/ 10033 h 10033"/>
              <a:gd name="connsiteX22" fmla="*/ 798 w 10886"/>
              <a:gd name="connsiteY22" fmla="*/ 4395 h 10033"/>
              <a:gd name="connsiteX0" fmla="*/ 651 w 10739"/>
              <a:gd name="connsiteY0" fmla="*/ 4395 h 10033"/>
              <a:gd name="connsiteX1" fmla="*/ 4723 w 10739"/>
              <a:gd name="connsiteY1" fmla="*/ 4395 h 10033"/>
              <a:gd name="connsiteX2" fmla="*/ 4723 w 10739"/>
              <a:gd name="connsiteY2" fmla="*/ 2852 h 10033"/>
              <a:gd name="connsiteX3" fmla="*/ 5334 w 10739"/>
              <a:gd name="connsiteY3" fmla="*/ 2852 h 10033"/>
              <a:gd name="connsiteX4" fmla="*/ 5334 w 10739"/>
              <a:gd name="connsiteY4" fmla="*/ 838 h 10033"/>
              <a:gd name="connsiteX5" fmla="*/ 4655 w 10739"/>
              <a:gd name="connsiteY5" fmla="*/ 838 h 10033"/>
              <a:gd name="connsiteX6" fmla="*/ 4587 w 10739"/>
              <a:gd name="connsiteY6" fmla="*/ 771 h 10033"/>
              <a:gd name="connsiteX7" fmla="*/ 4565 w 10739"/>
              <a:gd name="connsiteY7" fmla="*/ 436 h 10033"/>
              <a:gd name="connsiteX8" fmla="*/ 4587 w 10739"/>
              <a:gd name="connsiteY8" fmla="*/ 234 h 10033"/>
              <a:gd name="connsiteX9" fmla="*/ 4711 w 10739"/>
              <a:gd name="connsiteY9" fmla="*/ 0 h 10033"/>
              <a:gd name="connsiteX10" fmla="*/ 6352 w 10739"/>
              <a:gd name="connsiteY10" fmla="*/ 33 h 10033"/>
              <a:gd name="connsiteX11" fmla="*/ 6375 w 10739"/>
              <a:gd name="connsiteY11" fmla="*/ 234 h 10033"/>
              <a:gd name="connsiteX12" fmla="*/ 6420 w 10739"/>
              <a:gd name="connsiteY12" fmla="*/ 436 h 10033"/>
              <a:gd name="connsiteX13" fmla="*/ 6375 w 10739"/>
              <a:gd name="connsiteY13" fmla="*/ 771 h 10033"/>
              <a:gd name="connsiteX14" fmla="*/ 6352 w 10739"/>
              <a:gd name="connsiteY14" fmla="*/ 838 h 10033"/>
              <a:gd name="connsiteX15" fmla="*/ 5718 w 10739"/>
              <a:gd name="connsiteY15" fmla="*/ 838 h 10033"/>
              <a:gd name="connsiteX16" fmla="*/ 5718 w 10739"/>
              <a:gd name="connsiteY16" fmla="*/ 2852 h 10033"/>
              <a:gd name="connsiteX17" fmla="*/ 6284 w 10739"/>
              <a:gd name="connsiteY17" fmla="*/ 2852 h 10033"/>
              <a:gd name="connsiteX18" fmla="*/ 6284 w 10739"/>
              <a:gd name="connsiteY18" fmla="*/ 4395 h 10033"/>
              <a:gd name="connsiteX19" fmla="*/ 10560 w 10739"/>
              <a:gd name="connsiteY19" fmla="*/ 4395 h 10033"/>
              <a:gd name="connsiteX20" fmla="*/ 10492 w 10739"/>
              <a:gd name="connsiteY20" fmla="*/ 10033 h 10033"/>
              <a:gd name="connsiteX21" fmla="*/ 809 w 10739"/>
              <a:gd name="connsiteY21" fmla="*/ 10033 h 10033"/>
              <a:gd name="connsiteX22" fmla="*/ 651 w 10739"/>
              <a:gd name="connsiteY22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41 w 10205"/>
              <a:gd name="connsiteY11" fmla="*/ 234 h 10033"/>
              <a:gd name="connsiteX12" fmla="*/ 5886 w 10205"/>
              <a:gd name="connsiteY12" fmla="*/ 436 h 10033"/>
              <a:gd name="connsiteX13" fmla="*/ 5841 w 10205"/>
              <a:gd name="connsiteY13" fmla="*/ 771 h 10033"/>
              <a:gd name="connsiteX14" fmla="*/ 5818 w 10205"/>
              <a:gd name="connsiteY14" fmla="*/ 838 h 10033"/>
              <a:gd name="connsiteX15" fmla="*/ 5184 w 10205"/>
              <a:gd name="connsiteY15" fmla="*/ 838 h 10033"/>
              <a:gd name="connsiteX16" fmla="*/ 5184 w 10205"/>
              <a:gd name="connsiteY16" fmla="*/ 2852 h 10033"/>
              <a:gd name="connsiteX17" fmla="*/ 5750 w 10205"/>
              <a:gd name="connsiteY17" fmla="*/ 2852 h 10033"/>
              <a:gd name="connsiteX18" fmla="*/ 5750 w 10205"/>
              <a:gd name="connsiteY18" fmla="*/ 4395 h 10033"/>
              <a:gd name="connsiteX19" fmla="*/ 10026 w 10205"/>
              <a:gd name="connsiteY19" fmla="*/ 4395 h 10033"/>
              <a:gd name="connsiteX20" fmla="*/ 9958 w 10205"/>
              <a:gd name="connsiteY20" fmla="*/ 10033 h 10033"/>
              <a:gd name="connsiteX21" fmla="*/ 275 w 10205"/>
              <a:gd name="connsiteY21" fmla="*/ 10033 h 10033"/>
              <a:gd name="connsiteX22" fmla="*/ 117 w 10205"/>
              <a:gd name="connsiteY22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41 w 10205"/>
              <a:gd name="connsiteY11" fmla="*/ 234 h 10033"/>
              <a:gd name="connsiteX12" fmla="*/ 5841 w 10205"/>
              <a:gd name="connsiteY12" fmla="*/ 771 h 10033"/>
              <a:gd name="connsiteX13" fmla="*/ 5818 w 10205"/>
              <a:gd name="connsiteY13" fmla="*/ 838 h 10033"/>
              <a:gd name="connsiteX14" fmla="*/ 5184 w 10205"/>
              <a:gd name="connsiteY14" fmla="*/ 838 h 10033"/>
              <a:gd name="connsiteX15" fmla="*/ 5184 w 10205"/>
              <a:gd name="connsiteY15" fmla="*/ 2852 h 10033"/>
              <a:gd name="connsiteX16" fmla="*/ 5750 w 10205"/>
              <a:gd name="connsiteY16" fmla="*/ 2852 h 10033"/>
              <a:gd name="connsiteX17" fmla="*/ 5750 w 10205"/>
              <a:gd name="connsiteY17" fmla="*/ 4395 h 10033"/>
              <a:gd name="connsiteX18" fmla="*/ 10026 w 10205"/>
              <a:gd name="connsiteY18" fmla="*/ 4395 h 10033"/>
              <a:gd name="connsiteX19" fmla="*/ 9958 w 10205"/>
              <a:gd name="connsiteY19" fmla="*/ 10033 h 10033"/>
              <a:gd name="connsiteX20" fmla="*/ 275 w 10205"/>
              <a:gd name="connsiteY20" fmla="*/ 10033 h 10033"/>
              <a:gd name="connsiteX21" fmla="*/ 117 w 10205"/>
              <a:gd name="connsiteY21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41 w 10205"/>
              <a:gd name="connsiteY11" fmla="*/ 771 h 10033"/>
              <a:gd name="connsiteX12" fmla="*/ 5818 w 10205"/>
              <a:gd name="connsiteY12" fmla="*/ 838 h 10033"/>
              <a:gd name="connsiteX13" fmla="*/ 5184 w 10205"/>
              <a:gd name="connsiteY13" fmla="*/ 838 h 10033"/>
              <a:gd name="connsiteX14" fmla="*/ 5184 w 10205"/>
              <a:gd name="connsiteY14" fmla="*/ 2852 h 10033"/>
              <a:gd name="connsiteX15" fmla="*/ 5750 w 10205"/>
              <a:gd name="connsiteY15" fmla="*/ 2852 h 10033"/>
              <a:gd name="connsiteX16" fmla="*/ 5750 w 10205"/>
              <a:gd name="connsiteY16" fmla="*/ 4395 h 10033"/>
              <a:gd name="connsiteX17" fmla="*/ 10026 w 10205"/>
              <a:gd name="connsiteY17" fmla="*/ 4395 h 10033"/>
              <a:gd name="connsiteX18" fmla="*/ 9958 w 10205"/>
              <a:gd name="connsiteY18" fmla="*/ 10033 h 10033"/>
              <a:gd name="connsiteX19" fmla="*/ 275 w 10205"/>
              <a:gd name="connsiteY19" fmla="*/ 10033 h 10033"/>
              <a:gd name="connsiteX20" fmla="*/ 117 w 10205"/>
              <a:gd name="connsiteY20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0 w 10205"/>
              <a:gd name="connsiteY10" fmla="*/ 14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053 w 10205"/>
              <a:gd name="connsiteY6" fmla="*/ 776 h 10038"/>
              <a:gd name="connsiteX7" fmla="*/ 4031 w 10205"/>
              <a:gd name="connsiteY7" fmla="*/ 441 h 10038"/>
              <a:gd name="connsiteX8" fmla="*/ 4053 w 10205"/>
              <a:gd name="connsiteY8" fmla="*/ 239 h 10038"/>
              <a:gd name="connsiteX9" fmla="*/ 4177 w 10205"/>
              <a:gd name="connsiteY9" fmla="*/ 5 h 10038"/>
              <a:gd name="connsiteX10" fmla="*/ 5802 w 10205"/>
              <a:gd name="connsiteY10" fmla="*/ 0 h 10038"/>
              <a:gd name="connsiteX11" fmla="*/ 5818 w 10205"/>
              <a:gd name="connsiteY11" fmla="*/ 843 h 10038"/>
              <a:gd name="connsiteX12" fmla="*/ 5184 w 10205"/>
              <a:gd name="connsiteY12" fmla="*/ 843 h 10038"/>
              <a:gd name="connsiteX13" fmla="*/ 5184 w 10205"/>
              <a:gd name="connsiteY13" fmla="*/ 2857 h 10038"/>
              <a:gd name="connsiteX14" fmla="*/ 5750 w 10205"/>
              <a:gd name="connsiteY14" fmla="*/ 2857 h 10038"/>
              <a:gd name="connsiteX15" fmla="*/ 5750 w 10205"/>
              <a:gd name="connsiteY15" fmla="*/ 4400 h 10038"/>
              <a:gd name="connsiteX16" fmla="*/ 10026 w 10205"/>
              <a:gd name="connsiteY16" fmla="*/ 4400 h 10038"/>
              <a:gd name="connsiteX17" fmla="*/ 9958 w 10205"/>
              <a:gd name="connsiteY17" fmla="*/ 10038 h 10038"/>
              <a:gd name="connsiteX18" fmla="*/ 275 w 10205"/>
              <a:gd name="connsiteY18" fmla="*/ 10038 h 10038"/>
              <a:gd name="connsiteX19" fmla="*/ 117 w 10205"/>
              <a:gd name="connsiteY19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053 w 10205"/>
              <a:gd name="connsiteY6" fmla="*/ 776 h 10038"/>
              <a:gd name="connsiteX7" fmla="*/ 4031 w 10205"/>
              <a:gd name="connsiteY7" fmla="*/ 441 h 10038"/>
              <a:gd name="connsiteX8" fmla="*/ 4177 w 10205"/>
              <a:gd name="connsiteY8" fmla="*/ 5 h 10038"/>
              <a:gd name="connsiteX9" fmla="*/ 5802 w 10205"/>
              <a:gd name="connsiteY9" fmla="*/ 0 h 10038"/>
              <a:gd name="connsiteX10" fmla="*/ 5818 w 10205"/>
              <a:gd name="connsiteY10" fmla="*/ 843 h 10038"/>
              <a:gd name="connsiteX11" fmla="*/ 5184 w 10205"/>
              <a:gd name="connsiteY11" fmla="*/ 843 h 10038"/>
              <a:gd name="connsiteX12" fmla="*/ 5184 w 10205"/>
              <a:gd name="connsiteY12" fmla="*/ 2857 h 10038"/>
              <a:gd name="connsiteX13" fmla="*/ 5750 w 10205"/>
              <a:gd name="connsiteY13" fmla="*/ 2857 h 10038"/>
              <a:gd name="connsiteX14" fmla="*/ 5750 w 10205"/>
              <a:gd name="connsiteY14" fmla="*/ 4400 h 10038"/>
              <a:gd name="connsiteX15" fmla="*/ 10026 w 10205"/>
              <a:gd name="connsiteY15" fmla="*/ 4400 h 10038"/>
              <a:gd name="connsiteX16" fmla="*/ 9958 w 10205"/>
              <a:gd name="connsiteY16" fmla="*/ 10038 h 10038"/>
              <a:gd name="connsiteX17" fmla="*/ 275 w 10205"/>
              <a:gd name="connsiteY17" fmla="*/ 10038 h 10038"/>
              <a:gd name="connsiteX18" fmla="*/ 117 w 10205"/>
              <a:gd name="connsiteY18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053 w 10205"/>
              <a:gd name="connsiteY6" fmla="*/ 776 h 10038"/>
              <a:gd name="connsiteX7" fmla="*/ 4177 w 10205"/>
              <a:gd name="connsiteY7" fmla="*/ 5 h 10038"/>
              <a:gd name="connsiteX8" fmla="*/ 5802 w 10205"/>
              <a:gd name="connsiteY8" fmla="*/ 0 h 10038"/>
              <a:gd name="connsiteX9" fmla="*/ 5818 w 10205"/>
              <a:gd name="connsiteY9" fmla="*/ 843 h 10038"/>
              <a:gd name="connsiteX10" fmla="*/ 5184 w 10205"/>
              <a:gd name="connsiteY10" fmla="*/ 843 h 10038"/>
              <a:gd name="connsiteX11" fmla="*/ 5184 w 10205"/>
              <a:gd name="connsiteY11" fmla="*/ 2857 h 10038"/>
              <a:gd name="connsiteX12" fmla="*/ 5750 w 10205"/>
              <a:gd name="connsiteY12" fmla="*/ 2857 h 10038"/>
              <a:gd name="connsiteX13" fmla="*/ 5750 w 10205"/>
              <a:gd name="connsiteY13" fmla="*/ 4400 h 10038"/>
              <a:gd name="connsiteX14" fmla="*/ 10026 w 10205"/>
              <a:gd name="connsiteY14" fmla="*/ 4400 h 10038"/>
              <a:gd name="connsiteX15" fmla="*/ 9958 w 10205"/>
              <a:gd name="connsiteY15" fmla="*/ 10038 h 10038"/>
              <a:gd name="connsiteX16" fmla="*/ 275 w 10205"/>
              <a:gd name="connsiteY16" fmla="*/ 10038 h 10038"/>
              <a:gd name="connsiteX17" fmla="*/ 117 w 10205"/>
              <a:gd name="connsiteY17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177 w 10205"/>
              <a:gd name="connsiteY6" fmla="*/ 5 h 10038"/>
              <a:gd name="connsiteX7" fmla="*/ 5802 w 10205"/>
              <a:gd name="connsiteY7" fmla="*/ 0 h 10038"/>
              <a:gd name="connsiteX8" fmla="*/ 5818 w 10205"/>
              <a:gd name="connsiteY8" fmla="*/ 843 h 10038"/>
              <a:gd name="connsiteX9" fmla="*/ 5184 w 10205"/>
              <a:gd name="connsiteY9" fmla="*/ 843 h 10038"/>
              <a:gd name="connsiteX10" fmla="*/ 5184 w 10205"/>
              <a:gd name="connsiteY10" fmla="*/ 2857 h 10038"/>
              <a:gd name="connsiteX11" fmla="*/ 5750 w 10205"/>
              <a:gd name="connsiteY11" fmla="*/ 2857 h 10038"/>
              <a:gd name="connsiteX12" fmla="*/ 5750 w 10205"/>
              <a:gd name="connsiteY12" fmla="*/ 4400 h 10038"/>
              <a:gd name="connsiteX13" fmla="*/ 10026 w 10205"/>
              <a:gd name="connsiteY13" fmla="*/ 4400 h 10038"/>
              <a:gd name="connsiteX14" fmla="*/ 9958 w 10205"/>
              <a:gd name="connsiteY14" fmla="*/ 10038 h 10038"/>
              <a:gd name="connsiteX15" fmla="*/ 275 w 10205"/>
              <a:gd name="connsiteY15" fmla="*/ 10038 h 10038"/>
              <a:gd name="connsiteX16" fmla="*/ 117 w 10205"/>
              <a:gd name="connsiteY16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130 w 10205"/>
              <a:gd name="connsiteY6" fmla="*/ 5 h 10038"/>
              <a:gd name="connsiteX7" fmla="*/ 5802 w 10205"/>
              <a:gd name="connsiteY7" fmla="*/ 0 h 10038"/>
              <a:gd name="connsiteX8" fmla="*/ 5818 w 10205"/>
              <a:gd name="connsiteY8" fmla="*/ 843 h 10038"/>
              <a:gd name="connsiteX9" fmla="*/ 5184 w 10205"/>
              <a:gd name="connsiteY9" fmla="*/ 843 h 10038"/>
              <a:gd name="connsiteX10" fmla="*/ 5184 w 10205"/>
              <a:gd name="connsiteY10" fmla="*/ 2857 h 10038"/>
              <a:gd name="connsiteX11" fmla="*/ 5750 w 10205"/>
              <a:gd name="connsiteY11" fmla="*/ 2857 h 10038"/>
              <a:gd name="connsiteX12" fmla="*/ 5750 w 10205"/>
              <a:gd name="connsiteY12" fmla="*/ 4400 h 10038"/>
              <a:gd name="connsiteX13" fmla="*/ 10026 w 10205"/>
              <a:gd name="connsiteY13" fmla="*/ 4400 h 10038"/>
              <a:gd name="connsiteX14" fmla="*/ 9958 w 10205"/>
              <a:gd name="connsiteY14" fmla="*/ 10038 h 10038"/>
              <a:gd name="connsiteX15" fmla="*/ 275 w 10205"/>
              <a:gd name="connsiteY15" fmla="*/ 10038 h 10038"/>
              <a:gd name="connsiteX16" fmla="*/ 117 w 10205"/>
              <a:gd name="connsiteY16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130 w 10205"/>
              <a:gd name="connsiteY6" fmla="*/ 5 h 10038"/>
              <a:gd name="connsiteX7" fmla="*/ 5802 w 10205"/>
              <a:gd name="connsiteY7" fmla="*/ 0 h 10038"/>
              <a:gd name="connsiteX8" fmla="*/ 5818 w 10205"/>
              <a:gd name="connsiteY8" fmla="*/ 843 h 10038"/>
              <a:gd name="connsiteX9" fmla="*/ 5184 w 10205"/>
              <a:gd name="connsiteY9" fmla="*/ 843 h 10038"/>
              <a:gd name="connsiteX10" fmla="*/ 5184 w 10205"/>
              <a:gd name="connsiteY10" fmla="*/ 2857 h 10038"/>
              <a:gd name="connsiteX11" fmla="*/ 5750 w 10205"/>
              <a:gd name="connsiteY11" fmla="*/ 2857 h 10038"/>
              <a:gd name="connsiteX12" fmla="*/ 5750 w 10205"/>
              <a:gd name="connsiteY12" fmla="*/ 4400 h 10038"/>
              <a:gd name="connsiteX13" fmla="*/ 10026 w 10205"/>
              <a:gd name="connsiteY13" fmla="*/ 4400 h 10038"/>
              <a:gd name="connsiteX14" fmla="*/ 9958 w 10205"/>
              <a:gd name="connsiteY14" fmla="*/ 10038 h 10038"/>
              <a:gd name="connsiteX15" fmla="*/ 275 w 10205"/>
              <a:gd name="connsiteY15" fmla="*/ 10038 h 10038"/>
              <a:gd name="connsiteX16" fmla="*/ 117 w 10205"/>
              <a:gd name="connsiteY16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130 w 10205"/>
              <a:gd name="connsiteY6" fmla="*/ 5 h 10038"/>
              <a:gd name="connsiteX7" fmla="*/ 5802 w 10205"/>
              <a:gd name="connsiteY7" fmla="*/ 0 h 10038"/>
              <a:gd name="connsiteX8" fmla="*/ 5818 w 10205"/>
              <a:gd name="connsiteY8" fmla="*/ 843 h 10038"/>
              <a:gd name="connsiteX9" fmla="*/ 5184 w 10205"/>
              <a:gd name="connsiteY9" fmla="*/ 843 h 10038"/>
              <a:gd name="connsiteX10" fmla="*/ 5184 w 10205"/>
              <a:gd name="connsiteY10" fmla="*/ 2857 h 10038"/>
              <a:gd name="connsiteX11" fmla="*/ 5750 w 10205"/>
              <a:gd name="connsiteY11" fmla="*/ 2857 h 10038"/>
              <a:gd name="connsiteX12" fmla="*/ 5750 w 10205"/>
              <a:gd name="connsiteY12" fmla="*/ 4400 h 10038"/>
              <a:gd name="connsiteX13" fmla="*/ 10026 w 10205"/>
              <a:gd name="connsiteY13" fmla="*/ 4400 h 10038"/>
              <a:gd name="connsiteX14" fmla="*/ 9958 w 10205"/>
              <a:gd name="connsiteY14" fmla="*/ 10038 h 10038"/>
              <a:gd name="connsiteX15" fmla="*/ 275 w 10205"/>
              <a:gd name="connsiteY15" fmla="*/ 10038 h 10038"/>
              <a:gd name="connsiteX16" fmla="*/ 117 w 10205"/>
              <a:gd name="connsiteY16" fmla="*/ 4400 h 10038"/>
              <a:gd name="connsiteX0" fmla="*/ 117 w 10262"/>
              <a:gd name="connsiteY0" fmla="*/ 4400 h 10038"/>
              <a:gd name="connsiteX1" fmla="*/ 4189 w 10262"/>
              <a:gd name="connsiteY1" fmla="*/ 4400 h 10038"/>
              <a:gd name="connsiteX2" fmla="*/ 4189 w 10262"/>
              <a:gd name="connsiteY2" fmla="*/ 2857 h 10038"/>
              <a:gd name="connsiteX3" fmla="*/ 4800 w 10262"/>
              <a:gd name="connsiteY3" fmla="*/ 2857 h 10038"/>
              <a:gd name="connsiteX4" fmla="*/ 4800 w 10262"/>
              <a:gd name="connsiteY4" fmla="*/ 843 h 10038"/>
              <a:gd name="connsiteX5" fmla="*/ 4121 w 10262"/>
              <a:gd name="connsiteY5" fmla="*/ 843 h 10038"/>
              <a:gd name="connsiteX6" fmla="*/ 4130 w 10262"/>
              <a:gd name="connsiteY6" fmla="*/ 5 h 10038"/>
              <a:gd name="connsiteX7" fmla="*/ 5802 w 10262"/>
              <a:gd name="connsiteY7" fmla="*/ 0 h 10038"/>
              <a:gd name="connsiteX8" fmla="*/ 5818 w 10262"/>
              <a:gd name="connsiteY8" fmla="*/ 843 h 10038"/>
              <a:gd name="connsiteX9" fmla="*/ 5184 w 10262"/>
              <a:gd name="connsiteY9" fmla="*/ 843 h 10038"/>
              <a:gd name="connsiteX10" fmla="*/ 5184 w 10262"/>
              <a:gd name="connsiteY10" fmla="*/ 2857 h 10038"/>
              <a:gd name="connsiteX11" fmla="*/ 5750 w 10262"/>
              <a:gd name="connsiteY11" fmla="*/ 2857 h 10038"/>
              <a:gd name="connsiteX12" fmla="*/ 5750 w 10262"/>
              <a:gd name="connsiteY12" fmla="*/ 4400 h 10038"/>
              <a:gd name="connsiteX13" fmla="*/ 10110 w 10262"/>
              <a:gd name="connsiteY13" fmla="*/ 4400 h 10038"/>
              <a:gd name="connsiteX14" fmla="*/ 9958 w 10262"/>
              <a:gd name="connsiteY14" fmla="*/ 10038 h 10038"/>
              <a:gd name="connsiteX15" fmla="*/ 275 w 10262"/>
              <a:gd name="connsiteY15" fmla="*/ 10038 h 10038"/>
              <a:gd name="connsiteX16" fmla="*/ 117 w 10262"/>
              <a:gd name="connsiteY16" fmla="*/ 4400 h 10038"/>
              <a:gd name="connsiteX0" fmla="*/ 117 w 10247"/>
              <a:gd name="connsiteY0" fmla="*/ 4400 h 10038"/>
              <a:gd name="connsiteX1" fmla="*/ 4189 w 10247"/>
              <a:gd name="connsiteY1" fmla="*/ 4400 h 10038"/>
              <a:gd name="connsiteX2" fmla="*/ 4189 w 10247"/>
              <a:gd name="connsiteY2" fmla="*/ 2857 h 10038"/>
              <a:gd name="connsiteX3" fmla="*/ 4800 w 10247"/>
              <a:gd name="connsiteY3" fmla="*/ 2857 h 10038"/>
              <a:gd name="connsiteX4" fmla="*/ 4800 w 10247"/>
              <a:gd name="connsiteY4" fmla="*/ 843 h 10038"/>
              <a:gd name="connsiteX5" fmla="*/ 4121 w 10247"/>
              <a:gd name="connsiteY5" fmla="*/ 843 h 10038"/>
              <a:gd name="connsiteX6" fmla="*/ 4130 w 10247"/>
              <a:gd name="connsiteY6" fmla="*/ 5 h 10038"/>
              <a:gd name="connsiteX7" fmla="*/ 5802 w 10247"/>
              <a:gd name="connsiteY7" fmla="*/ 0 h 10038"/>
              <a:gd name="connsiteX8" fmla="*/ 5818 w 10247"/>
              <a:gd name="connsiteY8" fmla="*/ 843 h 10038"/>
              <a:gd name="connsiteX9" fmla="*/ 5184 w 10247"/>
              <a:gd name="connsiteY9" fmla="*/ 843 h 10038"/>
              <a:gd name="connsiteX10" fmla="*/ 5184 w 10247"/>
              <a:gd name="connsiteY10" fmla="*/ 2857 h 10038"/>
              <a:gd name="connsiteX11" fmla="*/ 5750 w 10247"/>
              <a:gd name="connsiteY11" fmla="*/ 2857 h 10038"/>
              <a:gd name="connsiteX12" fmla="*/ 5750 w 10247"/>
              <a:gd name="connsiteY12" fmla="*/ 4400 h 10038"/>
              <a:gd name="connsiteX13" fmla="*/ 10110 w 10247"/>
              <a:gd name="connsiteY13" fmla="*/ 4400 h 10038"/>
              <a:gd name="connsiteX14" fmla="*/ 9902 w 10247"/>
              <a:gd name="connsiteY14" fmla="*/ 10038 h 10038"/>
              <a:gd name="connsiteX15" fmla="*/ 275 w 10247"/>
              <a:gd name="connsiteY15" fmla="*/ 10038 h 10038"/>
              <a:gd name="connsiteX16" fmla="*/ 117 w 10247"/>
              <a:gd name="connsiteY16" fmla="*/ 4400 h 10038"/>
              <a:gd name="connsiteX0" fmla="*/ 105 w 10263"/>
              <a:gd name="connsiteY0" fmla="*/ 4400 h 10038"/>
              <a:gd name="connsiteX1" fmla="*/ 4205 w 10263"/>
              <a:gd name="connsiteY1" fmla="*/ 4400 h 10038"/>
              <a:gd name="connsiteX2" fmla="*/ 4205 w 10263"/>
              <a:gd name="connsiteY2" fmla="*/ 2857 h 10038"/>
              <a:gd name="connsiteX3" fmla="*/ 4816 w 10263"/>
              <a:gd name="connsiteY3" fmla="*/ 2857 h 10038"/>
              <a:gd name="connsiteX4" fmla="*/ 4816 w 10263"/>
              <a:gd name="connsiteY4" fmla="*/ 843 h 10038"/>
              <a:gd name="connsiteX5" fmla="*/ 4137 w 10263"/>
              <a:gd name="connsiteY5" fmla="*/ 843 h 10038"/>
              <a:gd name="connsiteX6" fmla="*/ 4146 w 10263"/>
              <a:gd name="connsiteY6" fmla="*/ 5 h 10038"/>
              <a:gd name="connsiteX7" fmla="*/ 5818 w 10263"/>
              <a:gd name="connsiteY7" fmla="*/ 0 h 10038"/>
              <a:gd name="connsiteX8" fmla="*/ 5834 w 10263"/>
              <a:gd name="connsiteY8" fmla="*/ 843 h 10038"/>
              <a:gd name="connsiteX9" fmla="*/ 5200 w 10263"/>
              <a:gd name="connsiteY9" fmla="*/ 843 h 10038"/>
              <a:gd name="connsiteX10" fmla="*/ 5200 w 10263"/>
              <a:gd name="connsiteY10" fmla="*/ 2857 h 10038"/>
              <a:gd name="connsiteX11" fmla="*/ 5766 w 10263"/>
              <a:gd name="connsiteY11" fmla="*/ 2857 h 10038"/>
              <a:gd name="connsiteX12" fmla="*/ 5766 w 10263"/>
              <a:gd name="connsiteY12" fmla="*/ 4400 h 10038"/>
              <a:gd name="connsiteX13" fmla="*/ 10126 w 10263"/>
              <a:gd name="connsiteY13" fmla="*/ 4400 h 10038"/>
              <a:gd name="connsiteX14" fmla="*/ 9918 w 10263"/>
              <a:gd name="connsiteY14" fmla="*/ 10038 h 10038"/>
              <a:gd name="connsiteX15" fmla="*/ 291 w 10263"/>
              <a:gd name="connsiteY15" fmla="*/ 10038 h 10038"/>
              <a:gd name="connsiteX16" fmla="*/ 105 w 10263"/>
              <a:gd name="connsiteY16" fmla="*/ 4400 h 10038"/>
              <a:gd name="connsiteX0" fmla="*/ 94 w 10252"/>
              <a:gd name="connsiteY0" fmla="*/ 4400 h 10038"/>
              <a:gd name="connsiteX1" fmla="*/ 4194 w 10252"/>
              <a:gd name="connsiteY1" fmla="*/ 4400 h 10038"/>
              <a:gd name="connsiteX2" fmla="*/ 4194 w 10252"/>
              <a:gd name="connsiteY2" fmla="*/ 2857 h 10038"/>
              <a:gd name="connsiteX3" fmla="*/ 4805 w 10252"/>
              <a:gd name="connsiteY3" fmla="*/ 2857 h 10038"/>
              <a:gd name="connsiteX4" fmla="*/ 4805 w 10252"/>
              <a:gd name="connsiteY4" fmla="*/ 843 h 10038"/>
              <a:gd name="connsiteX5" fmla="*/ 4126 w 10252"/>
              <a:gd name="connsiteY5" fmla="*/ 843 h 10038"/>
              <a:gd name="connsiteX6" fmla="*/ 4135 w 10252"/>
              <a:gd name="connsiteY6" fmla="*/ 5 h 10038"/>
              <a:gd name="connsiteX7" fmla="*/ 5807 w 10252"/>
              <a:gd name="connsiteY7" fmla="*/ 0 h 10038"/>
              <a:gd name="connsiteX8" fmla="*/ 5823 w 10252"/>
              <a:gd name="connsiteY8" fmla="*/ 843 h 10038"/>
              <a:gd name="connsiteX9" fmla="*/ 5189 w 10252"/>
              <a:gd name="connsiteY9" fmla="*/ 843 h 10038"/>
              <a:gd name="connsiteX10" fmla="*/ 5189 w 10252"/>
              <a:gd name="connsiteY10" fmla="*/ 2857 h 10038"/>
              <a:gd name="connsiteX11" fmla="*/ 5755 w 10252"/>
              <a:gd name="connsiteY11" fmla="*/ 2857 h 10038"/>
              <a:gd name="connsiteX12" fmla="*/ 5755 w 10252"/>
              <a:gd name="connsiteY12" fmla="*/ 4400 h 10038"/>
              <a:gd name="connsiteX13" fmla="*/ 10115 w 10252"/>
              <a:gd name="connsiteY13" fmla="*/ 4400 h 10038"/>
              <a:gd name="connsiteX14" fmla="*/ 9907 w 10252"/>
              <a:gd name="connsiteY14" fmla="*/ 10038 h 10038"/>
              <a:gd name="connsiteX15" fmla="*/ 280 w 10252"/>
              <a:gd name="connsiteY15" fmla="*/ 10038 h 10038"/>
              <a:gd name="connsiteX16" fmla="*/ 94 w 10252"/>
              <a:gd name="connsiteY16" fmla="*/ 4400 h 10038"/>
              <a:gd name="connsiteX0" fmla="*/ 94 w 10258"/>
              <a:gd name="connsiteY0" fmla="*/ 4400 h 10038"/>
              <a:gd name="connsiteX1" fmla="*/ 4194 w 10258"/>
              <a:gd name="connsiteY1" fmla="*/ 4400 h 10038"/>
              <a:gd name="connsiteX2" fmla="*/ 4194 w 10258"/>
              <a:gd name="connsiteY2" fmla="*/ 2857 h 10038"/>
              <a:gd name="connsiteX3" fmla="*/ 4805 w 10258"/>
              <a:gd name="connsiteY3" fmla="*/ 2857 h 10038"/>
              <a:gd name="connsiteX4" fmla="*/ 4805 w 10258"/>
              <a:gd name="connsiteY4" fmla="*/ 843 h 10038"/>
              <a:gd name="connsiteX5" fmla="*/ 4126 w 10258"/>
              <a:gd name="connsiteY5" fmla="*/ 843 h 10038"/>
              <a:gd name="connsiteX6" fmla="*/ 4135 w 10258"/>
              <a:gd name="connsiteY6" fmla="*/ 5 h 10038"/>
              <a:gd name="connsiteX7" fmla="*/ 5807 w 10258"/>
              <a:gd name="connsiteY7" fmla="*/ 0 h 10038"/>
              <a:gd name="connsiteX8" fmla="*/ 5823 w 10258"/>
              <a:gd name="connsiteY8" fmla="*/ 843 h 10038"/>
              <a:gd name="connsiteX9" fmla="*/ 5189 w 10258"/>
              <a:gd name="connsiteY9" fmla="*/ 843 h 10038"/>
              <a:gd name="connsiteX10" fmla="*/ 5189 w 10258"/>
              <a:gd name="connsiteY10" fmla="*/ 2857 h 10038"/>
              <a:gd name="connsiteX11" fmla="*/ 5755 w 10258"/>
              <a:gd name="connsiteY11" fmla="*/ 2857 h 10038"/>
              <a:gd name="connsiteX12" fmla="*/ 5755 w 10258"/>
              <a:gd name="connsiteY12" fmla="*/ 4400 h 10038"/>
              <a:gd name="connsiteX13" fmla="*/ 10115 w 10258"/>
              <a:gd name="connsiteY13" fmla="*/ 4400 h 10038"/>
              <a:gd name="connsiteX14" fmla="*/ 9907 w 10258"/>
              <a:gd name="connsiteY14" fmla="*/ 10038 h 10038"/>
              <a:gd name="connsiteX15" fmla="*/ 280 w 10258"/>
              <a:gd name="connsiteY15" fmla="*/ 10038 h 10038"/>
              <a:gd name="connsiteX16" fmla="*/ 94 w 10258"/>
              <a:gd name="connsiteY16" fmla="*/ 4400 h 10038"/>
              <a:gd name="connsiteX0" fmla="*/ 94 w 10283"/>
              <a:gd name="connsiteY0" fmla="*/ 4400 h 10038"/>
              <a:gd name="connsiteX1" fmla="*/ 4194 w 10283"/>
              <a:gd name="connsiteY1" fmla="*/ 4400 h 10038"/>
              <a:gd name="connsiteX2" fmla="*/ 4194 w 10283"/>
              <a:gd name="connsiteY2" fmla="*/ 2857 h 10038"/>
              <a:gd name="connsiteX3" fmla="*/ 4805 w 10283"/>
              <a:gd name="connsiteY3" fmla="*/ 2857 h 10038"/>
              <a:gd name="connsiteX4" fmla="*/ 4805 w 10283"/>
              <a:gd name="connsiteY4" fmla="*/ 843 h 10038"/>
              <a:gd name="connsiteX5" fmla="*/ 4126 w 10283"/>
              <a:gd name="connsiteY5" fmla="*/ 843 h 10038"/>
              <a:gd name="connsiteX6" fmla="*/ 4135 w 10283"/>
              <a:gd name="connsiteY6" fmla="*/ 5 h 10038"/>
              <a:gd name="connsiteX7" fmla="*/ 5807 w 10283"/>
              <a:gd name="connsiteY7" fmla="*/ 0 h 10038"/>
              <a:gd name="connsiteX8" fmla="*/ 5823 w 10283"/>
              <a:gd name="connsiteY8" fmla="*/ 843 h 10038"/>
              <a:gd name="connsiteX9" fmla="*/ 5189 w 10283"/>
              <a:gd name="connsiteY9" fmla="*/ 843 h 10038"/>
              <a:gd name="connsiteX10" fmla="*/ 5189 w 10283"/>
              <a:gd name="connsiteY10" fmla="*/ 2857 h 10038"/>
              <a:gd name="connsiteX11" fmla="*/ 5755 w 10283"/>
              <a:gd name="connsiteY11" fmla="*/ 2857 h 10038"/>
              <a:gd name="connsiteX12" fmla="*/ 5755 w 10283"/>
              <a:gd name="connsiteY12" fmla="*/ 4400 h 10038"/>
              <a:gd name="connsiteX13" fmla="*/ 10115 w 10283"/>
              <a:gd name="connsiteY13" fmla="*/ 4400 h 10038"/>
              <a:gd name="connsiteX14" fmla="*/ 9993 w 10283"/>
              <a:gd name="connsiteY14" fmla="*/ 9057 h 10038"/>
              <a:gd name="connsiteX15" fmla="*/ 280 w 10283"/>
              <a:gd name="connsiteY15" fmla="*/ 10038 h 10038"/>
              <a:gd name="connsiteX16" fmla="*/ 94 w 10283"/>
              <a:gd name="connsiteY16" fmla="*/ 4400 h 10038"/>
              <a:gd name="connsiteX0" fmla="*/ 94 w 10283"/>
              <a:gd name="connsiteY0" fmla="*/ 4400 h 9188"/>
              <a:gd name="connsiteX1" fmla="*/ 4194 w 10283"/>
              <a:gd name="connsiteY1" fmla="*/ 4400 h 9188"/>
              <a:gd name="connsiteX2" fmla="*/ 4194 w 10283"/>
              <a:gd name="connsiteY2" fmla="*/ 2857 h 9188"/>
              <a:gd name="connsiteX3" fmla="*/ 4805 w 10283"/>
              <a:gd name="connsiteY3" fmla="*/ 2857 h 9188"/>
              <a:gd name="connsiteX4" fmla="*/ 4805 w 10283"/>
              <a:gd name="connsiteY4" fmla="*/ 843 h 9188"/>
              <a:gd name="connsiteX5" fmla="*/ 4126 w 10283"/>
              <a:gd name="connsiteY5" fmla="*/ 843 h 9188"/>
              <a:gd name="connsiteX6" fmla="*/ 4135 w 10283"/>
              <a:gd name="connsiteY6" fmla="*/ 5 h 9188"/>
              <a:gd name="connsiteX7" fmla="*/ 5807 w 10283"/>
              <a:gd name="connsiteY7" fmla="*/ 0 h 9188"/>
              <a:gd name="connsiteX8" fmla="*/ 5823 w 10283"/>
              <a:gd name="connsiteY8" fmla="*/ 843 h 9188"/>
              <a:gd name="connsiteX9" fmla="*/ 5189 w 10283"/>
              <a:gd name="connsiteY9" fmla="*/ 843 h 9188"/>
              <a:gd name="connsiteX10" fmla="*/ 5189 w 10283"/>
              <a:gd name="connsiteY10" fmla="*/ 2857 h 9188"/>
              <a:gd name="connsiteX11" fmla="*/ 5755 w 10283"/>
              <a:gd name="connsiteY11" fmla="*/ 2857 h 9188"/>
              <a:gd name="connsiteX12" fmla="*/ 5755 w 10283"/>
              <a:gd name="connsiteY12" fmla="*/ 4400 h 9188"/>
              <a:gd name="connsiteX13" fmla="*/ 10115 w 10283"/>
              <a:gd name="connsiteY13" fmla="*/ 4400 h 9188"/>
              <a:gd name="connsiteX14" fmla="*/ 9993 w 10283"/>
              <a:gd name="connsiteY14" fmla="*/ 9057 h 9188"/>
              <a:gd name="connsiteX15" fmla="*/ 280 w 10283"/>
              <a:gd name="connsiteY15" fmla="*/ 9188 h 9188"/>
              <a:gd name="connsiteX16" fmla="*/ 94 w 10283"/>
              <a:gd name="connsiteY16" fmla="*/ 4400 h 9188"/>
              <a:gd name="connsiteX0" fmla="*/ 91 w 10000"/>
              <a:gd name="connsiteY0" fmla="*/ 4789 h 9929"/>
              <a:gd name="connsiteX1" fmla="*/ 4079 w 10000"/>
              <a:gd name="connsiteY1" fmla="*/ 4789 h 9929"/>
              <a:gd name="connsiteX2" fmla="*/ 4079 w 10000"/>
              <a:gd name="connsiteY2" fmla="*/ 3109 h 9929"/>
              <a:gd name="connsiteX3" fmla="*/ 4673 w 10000"/>
              <a:gd name="connsiteY3" fmla="*/ 3109 h 9929"/>
              <a:gd name="connsiteX4" fmla="*/ 4673 w 10000"/>
              <a:gd name="connsiteY4" fmla="*/ 918 h 9929"/>
              <a:gd name="connsiteX5" fmla="*/ 4012 w 10000"/>
              <a:gd name="connsiteY5" fmla="*/ 918 h 9929"/>
              <a:gd name="connsiteX6" fmla="*/ 4021 w 10000"/>
              <a:gd name="connsiteY6" fmla="*/ 5 h 9929"/>
              <a:gd name="connsiteX7" fmla="*/ 5647 w 10000"/>
              <a:gd name="connsiteY7" fmla="*/ 0 h 9929"/>
              <a:gd name="connsiteX8" fmla="*/ 5663 w 10000"/>
              <a:gd name="connsiteY8" fmla="*/ 918 h 9929"/>
              <a:gd name="connsiteX9" fmla="*/ 5046 w 10000"/>
              <a:gd name="connsiteY9" fmla="*/ 918 h 9929"/>
              <a:gd name="connsiteX10" fmla="*/ 5046 w 10000"/>
              <a:gd name="connsiteY10" fmla="*/ 3109 h 9929"/>
              <a:gd name="connsiteX11" fmla="*/ 5597 w 10000"/>
              <a:gd name="connsiteY11" fmla="*/ 3109 h 9929"/>
              <a:gd name="connsiteX12" fmla="*/ 5597 w 10000"/>
              <a:gd name="connsiteY12" fmla="*/ 4789 h 9929"/>
              <a:gd name="connsiteX13" fmla="*/ 9837 w 10000"/>
              <a:gd name="connsiteY13" fmla="*/ 4789 h 9929"/>
              <a:gd name="connsiteX14" fmla="*/ 9718 w 10000"/>
              <a:gd name="connsiteY14" fmla="*/ 9857 h 9929"/>
              <a:gd name="connsiteX15" fmla="*/ 272 w 10000"/>
              <a:gd name="connsiteY15" fmla="*/ 9929 h 9929"/>
              <a:gd name="connsiteX16" fmla="*/ 91 w 10000"/>
              <a:gd name="connsiteY16" fmla="*/ 4789 h 9929"/>
              <a:gd name="connsiteX0" fmla="*/ 91 w 9985"/>
              <a:gd name="connsiteY0" fmla="*/ 4823 h 10000"/>
              <a:gd name="connsiteX1" fmla="*/ 4079 w 9985"/>
              <a:gd name="connsiteY1" fmla="*/ 4823 h 10000"/>
              <a:gd name="connsiteX2" fmla="*/ 4079 w 9985"/>
              <a:gd name="connsiteY2" fmla="*/ 3131 h 10000"/>
              <a:gd name="connsiteX3" fmla="*/ 4673 w 9985"/>
              <a:gd name="connsiteY3" fmla="*/ 3131 h 10000"/>
              <a:gd name="connsiteX4" fmla="*/ 4673 w 9985"/>
              <a:gd name="connsiteY4" fmla="*/ 925 h 10000"/>
              <a:gd name="connsiteX5" fmla="*/ 4012 w 9985"/>
              <a:gd name="connsiteY5" fmla="*/ 925 h 10000"/>
              <a:gd name="connsiteX6" fmla="*/ 4021 w 9985"/>
              <a:gd name="connsiteY6" fmla="*/ 5 h 10000"/>
              <a:gd name="connsiteX7" fmla="*/ 5647 w 9985"/>
              <a:gd name="connsiteY7" fmla="*/ 0 h 10000"/>
              <a:gd name="connsiteX8" fmla="*/ 5663 w 9985"/>
              <a:gd name="connsiteY8" fmla="*/ 925 h 10000"/>
              <a:gd name="connsiteX9" fmla="*/ 5046 w 9985"/>
              <a:gd name="connsiteY9" fmla="*/ 925 h 10000"/>
              <a:gd name="connsiteX10" fmla="*/ 5046 w 9985"/>
              <a:gd name="connsiteY10" fmla="*/ 3131 h 10000"/>
              <a:gd name="connsiteX11" fmla="*/ 5597 w 9985"/>
              <a:gd name="connsiteY11" fmla="*/ 3131 h 10000"/>
              <a:gd name="connsiteX12" fmla="*/ 5597 w 9985"/>
              <a:gd name="connsiteY12" fmla="*/ 4823 h 10000"/>
              <a:gd name="connsiteX13" fmla="*/ 9837 w 9985"/>
              <a:gd name="connsiteY13" fmla="*/ 4823 h 10000"/>
              <a:gd name="connsiteX14" fmla="*/ 9718 w 9985"/>
              <a:gd name="connsiteY14" fmla="*/ 9927 h 10000"/>
              <a:gd name="connsiteX15" fmla="*/ 272 w 9985"/>
              <a:gd name="connsiteY15" fmla="*/ 10000 h 10000"/>
              <a:gd name="connsiteX16" fmla="*/ 91 w 9985"/>
              <a:gd name="connsiteY16" fmla="*/ 4823 h 10000"/>
              <a:gd name="connsiteX0" fmla="*/ 91 w 10000"/>
              <a:gd name="connsiteY0" fmla="*/ 4823 h 10000"/>
              <a:gd name="connsiteX1" fmla="*/ 4085 w 10000"/>
              <a:gd name="connsiteY1" fmla="*/ 4823 h 10000"/>
              <a:gd name="connsiteX2" fmla="*/ 4085 w 10000"/>
              <a:gd name="connsiteY2" fmla="*/ 3131 h 10000"/>
              <a:gd name="connsiteX3" fmla="*/ 4680 w 10000"/>
              <a:gd name="connsiteY3" fmla="*/ 3131 h 10000"/>
              <a:gd name="connsiteX4" fmla="*/ 4680 w 10000"/>
              <a:gd name="connsiteY4" fmla="*/ 925 h 10000"/>
              <a:gd name="connsiteX5" fmla="*/ 4018 w 10000"/>
              <a:gd name="connsiteY5" fmla="*/ 925 h 10000"/>
              <a:gd name="connsiteX6" fmla="*/ 4027 w 10000"/>
              <a:gd name="connsiteY6" fmla="*/ 5 h 10000"/>
              <a:gd name="connsiteX7" fmla="*/ 5655 w 10000"/>
              <a:gd name="connsiteY7" fmla="*/ 0 h 10000"/>
              <a:gd name="connsiteX8" fmla="*/ 5672 w 10000"/>
              <a:gd name="connsiteY8" fmla="*/ 925 h 10000"/>
              <a:gd name="connsiteX9" fmla="*/ 5054 w 10000"/>
              <a:gd name="connsiteY9" fmla="*/ 925 h 10000"/>
              <a:gd name="connsiteX10" fmla="*/ 5054 w 10000"/>
              <a:gd name="connsiteY10" fmla="*/ 3131 h 10000"/>
              <a:gd name="connsiteX11" fmla="*/ 5605 w 10000"/>
              <a:gd name="connsiteY11" fmla="*/ 3131 h 10000"/>
              <a:gd name="connsiteX12" fmla="*/ 5605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72 w 10000"/>
              <a:gd name="connsiteY15" fmla="*/ 10000 h 10000"/>
              <a:gd name="connsiteX16" fmla="*/ 91 w 10000"/>
              <a:gd name="connsiteY16" fmla="*/ 4823 h 10000"/>
              <a:gd name="connsiteX0" fmla="*/ 82 w 9991"/>
              <a:gd name="connsiteY0" fmla="*/ 4823 h 10000"/>
              <a:gd name="connsiteX1" fmla="*/ 4076 w 9991"/>
              <a:gd name="connsiteY1" fmla="*/ 4823 h 10000"/>
              <a:gd name="connsiteX2" fmla="*/ 4076 w 9991"/>
              <a:gd name="connsiteY2" fmla="*/ 3131 h 10000"/>
              <a:gd name="connsiteX3" fmla="*/ 4671 w 9991"/>
              <a:gd name="connsiteY3" fmla="*/ 3131 h 10000"/>
              <a:gd name="connsiteX4" fmla="*/ 4671 w 9991"/>
              <a:gd name="connsiteY4" fmla="*/ 925 h 10000"/>
              <a:gd name="connsiteX5" fmla="*/ 4009 w 9991"/>
              <a:gd name="connsiteY5" fmla="*/ 925 h 10000"/>
              <a:gd name="connsiteX6" fmla="*/ 4018 w 9991"/>
              <a:gd name="connsiteY6" fmla="*/ 5 h 10000"/>
              <a:gd name="connsiteX7" fmla="*/ 5646 w 9991"/>
              <a:gd name="connsiteY7" fmla="*/ 0 h 10000"/>
              <a:gd name="connsiteX8" fmla="*/ 5663 w 9991"/>
              <a:gd name="connsiteY8" fmla="*/ 925 h 10000"/>
              <a:gd name="connsiteX9" fmla="*/ 5045 w 9991"/>
              <a:gd name="connsiteY9" fmla="*/ 925 h 10000"/>
              <a:gd name="connsiteX10" fmla="*/ 5045 w 9991"/>
              <a:gd name="connsiteY10" fmla="*/ 3131 h 10000"/>
              <a:gd name="connsiteX11" fmla="*/ 5596 w 9991"/>
              <a:gd name="connsiteY11" fmla="*/ 3131 h 10000"/>
              <a:gd name="connsiteX12" fmla="*/ 5596 w 9991"/>
              <a:gd name="connsiteY12" fmla="*/ 4823 h 10000"/>
              <a:gd name="connsiteX13" fmla="*/ 9843 w 9991"/>
              <a:gd name="connsiteY13" fmla="*/ 4823 h 10000"/>
              <a:gd name="connsiteX14" fmla="*/ 9724 w 9991"/>
              <a:gd name="connsiteY14" fmla="*/ 9927 h 10000"/>
              <a:gd name="connsiteX15" fmla="*/ 263 w 9991"/>
              <a:gd name="connsiteY15" fmla="*/ 10000 h 10000"/>
              <a:gd name="connsiteX16" fmla="*/ 82 w 9991"/>
              <a:gd name="connsiteY16" fmla="*/ 4823 h 10000"/>
              <a:gd name="connsiteX0" fmla="*/ 82 w 10000"/>
              <a:gd name="connsiteY0" fmla="*/ 4823 h 10000"/>
              <a:gd name="connsiteX1" fmla="*/ 4080 w 10000"/>
              <a:gd name="connsiteY1" fmla="*/ 4823 h 10000"/>
              <a:gd name="connsiteX2" fmla="*/ 4080 w 10000"/>
              <a:gd name="connsiteY2" fmla="*/ 313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3131 h 10000"/>
              <a:gd name="connsiteX11" fmla="*/ 5601 w 10000"/>
              <a:gd name="connsiteY11" fmla="*/ 3131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4080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3131 h 10000"/>
              <a:gd name="connsiteX11" fmla="*/ 5601 w 10000"/>
              <a:gd name="connsiteY11" fmla="*/ 3131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3131 h 10000"/>
              <a:gd name="connsiteX11" fmla="*/ 5601 w 10000"/>
              <a:gd name="connsiteY11" fmla="*/ 3131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2741 h 10000"/>
              <a:gd name="connsiteX11" fmla="*/ 5601 w 10000"/>
              <a:gd name="connsiteY11" fmla="*/ 3131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2741 h 10000"/>
              <a:gd name="connsiteX11" fmla="*/ 6117 w 10000"/>
              <a:gd name="connsiteY11" fmla="*/ 2706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2741 h 10000"/>
              <a:gd name="connsiteX11" fmla="*/ 6117 w 10000"/>
              <a:gd name="connsiteY11" fmla="*/ 2706 h 10000"/>
              <a:gd name="connsiteX12" fmla="*/ 6117 w 10000"/>
              <a:gd name="connsiteY12" fmla="*/ 4858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2741 h 10000"/>
              <a:gd name="connsiteX11" fmla="*/ 6117 w 10000"/>
              <a:gd name="connsiteY11" fmla="*/ 2706 h 10000"/>
              <a:gd name="connsiteX12" fmla="*/ 6117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9868"/>
              <a:gd name="connsiteY0" fmla="*/ 4823 h 10000"/>
              <a:gd name="connsiteX1" fmla="*/ 3564 w 9868"/>
              <a:gd name="connsiteY1" fmla="*/ 4823 h 10000"/>
              <a:gd name="connsiteX2" fmla="*/ 3564 w 9868"/>
              <a:gd name="connsiteY2" fmla="*/ 2741 h 10000"/>
              <a:gd name="connsiteX3" fmla="*/ 4675 w 9868"/>
              <a:gd name="connsiteY3" fmla="*/ 2741 h 10000"/>
              <a:gd name="connsiteX4" fmla="*/ 4675 w 9868"/>
              <a:gd name="connsiteY4" fmla="*/ 925 h 10000"/>
              <a:gd name="connsiteX5" fmla="*/ 4013 w 9868"/>
              <a:gd name="connsiteY5" fmla="*/ 925 h 10000"/>
              <a:gd name="connsiteX6" fmla="*/ 4022 w 9868"/>
              <a:gd name="connsiteY6" fmla="*/ 5 h 10000"/>
              <a:gd name="connsiteX7" fmla="*/ 5651 w 9868"/>
              <a:gd name="connsiteY7" fmla="*/ 0 h 10000"/>
              <a:gd name="connsiteX8" fmla="*/ 5668 w 9868"/>
              <a:gd name="connsiteY8" fmla="*/ 925 h 10000"/>
              <a:gd name="connsiteX9" fmla="*/ 5050 w 9868"/>
              <a:gd name="connsiteY9" fmla="*/ 925 h 10000"/>
              <a:gd name="connsiteX10" fmla="*/ 5050 w 9868"/>
              <a:gd name="connsiteY10" fmla="*/ 2741 h 10000"/>
              <a:gd name="connsiteX11" fmla="*/ 6117 w 9868"/>
              <a:gd name="connsiteY11" fmla="*/ 2706 h 10000"/>
              <a:gd name="connsiteX12" fmla="*/ 6117 w 9868"/>
              <a:gd name="connsiteY12" fmla="*/ 4823 h 10000"/>
              <a:gd name="connsiteX13" fmla="*/ 9852 w 9868"/>
              <a:gd name="connsiteY13" fmla="*/ 4823 h 10000"/>
              <a:gd name="connsiteX14" fmla="*/ 9733 w 9868"/>
              <a:gd name="connsiteY14" fmla="*/ 9927 h 10000"/>
              <a:gd name="connsiteX15" fmla="*/ 263 w 9868"/>
              <a:gd name="connsiteY15" fmla="*/ 10000 h 10000"/>
              <a:gd name="connsiteX16" fmla="*/ 82 w 9868"/>
              <a:gd name="connsiteY16" fmla="*/ 4823 h 10000"/>
              <a:gd name="connsiteX0" fmla="*/ 83 w 10076"/>
              <a:gd name="connsiteY0" fmla="*/ 4823 h 10000"/>
              <a:gd name="connsiteX1" fmla="*/ 3612 w 10076"/>
              <a:gd name="connsiteY1" fmla="*/ 4823 h 10000"/>
              <a:gd name="connsiteX2" fmla="*/ 3612 w 10076"/>
              <a:gd name="connsiteY2" fmla="*/ 2741 h 10000"/>
              <a:gd name="connsiteX3" fmla="*/ 4738 w 10076"/>
              <a:gd name="connsiteY3" fmla="*/ 2741 h 10000"/>
              <a:gd name="connsiteX4" fmla="*/ 4738 w 10076"/>
              <a:gd name="connsiteY4" fmla="*/ 925 h 10000"/>
              <a:gd name="connsiteX5" fmla="*/ 4067 w 10076"/>
              <a:gd name="connsiteY5" fmla="*/ 925 h 10000"/>
              <a:gd name="connsiteX6" fmla="*/ 4076 w 10076"/>
              <a:gd name="connsiteY6" fmla="*/ 5 h 10000"/>
              <a:gd name="connsiteX7" fmla="*/ 5727 w 10076"/>
              <a:gd name="connsiteY7" fmla="*/ 0 h 10000"/>
              <a:gd name="connsiteX8" fmla="*/ 5744 w 10076"/>
              <a:gd name="connsiteY8" fmla="*/ 925 h 10000"/>
              <a:gd name="connsiteX9" fmla="*/ 5118 w 10076"/>
              <a:gd name="connsiteY9" fmla="*/ 925 h 10000"/>
              <a:gd name="connsiteX10" fmla="*/ 5118 w 10076"/>
              <a:gd name="connsiteY10" fmla="*/ 2741 h 10000"/>
              <a:gd name="connsiteX11" fmla="*/ 6199 w 10076"/>
              <a:gd name="connsiteY11" fmla="*/ 2706 h 10000"/>
              <a:gd name="connsiteX12" fmla="*/ 6199 w 10076"/>
              <a:gd name="connsiteY12" fmla="*/ 4823 h 10000"/>
              <a:gd name="connsiteX13" fmla="*/ 9984 w 10076"/>
              <a:gd name="connsiteY13" fmla="*/ 4823 h 10000"/>
              <a:gd name="connsiteX14" fmla="*/ 9984 w 10076"/>
              <a:gd name="connsiteY14" fmla="*/ 9953 h 10000"/>
              <a:gd name="connsiteX15" fmla="*/ 267 w 10076"/>
              <a:gd name="connsiteY15" fmla="*/ 10000 h 10000"/>
              <a:gd name="connsiteX16" fmla="*/ 83 w 10076"/>
              <a:gd name="connsiteY16" fmla="*/ 4823 h 10000"/>
              <a:gd name="connsiteX0" fmla="*/ 83 w 9985"/>
              <a:gd name="connsiteY0" fmla="*/ 4823 h 10000"/>
              <a:gd name="connsiteX1" fmla="*/ 3612 w 9985"/>
              <a:gd name="connsiteY1" fmla="*/ 4823 h 10000"/>
              <a:gd name="connsiteX2" fmla="*/ 3612 w 9985"/>
              <a:gd name="connsiteY2" fmla="*/ 2741 h 10000"/>
              <a:gd name="connsiteX3" fmla="*/ 4738 w 9985"/>
              <a:gd name="connsiteY3" fmla="*/ 2741 h 10000"/>
              <a:gd name="connsiteX4" fmla="*/ 4738 w 9985"/>
              <a:gd name="connsiteY4" fmla="*/ 925 h 10000"/>
              <a:gd name="connsiteX5" fmla="*/ 4067 w 9985"/>
              <a:gd name="connsiteY5" fmla="*/ 925 h 10000"/>
              <a:gd name="connsiteX6" fmla="*/ 4076 w 9985"/>
              <a:gd name="connsiteY6" fmla="*/ 5 h 10000"/>
              <a:gd name="connsiteX7" fmla="*/ 5727 w 9985"/>
              <a:gd name="connsiteY7" fmla="*/ 0 h 10000"/>
              <a:gd name="connsiteX8" fmla="*/ 5744 w 9985"/>
              <a:gd name="connsiteY8" fmla="*/ 925 h 10000"/>
              <a:gd name="connsiteX9" fmla="*/ 5118 w 9985"/>
              <a:gd name="connsiteY9" fmla="*/ 925 h 10000"/>
              <a:gd name="connsiteX10" fmla="*/ 5118 w 9985"/>
              <a:gd name="connsiteY10" fmla="*/ 2741 h 10000"/>
              <a:gd name="connsiteX11" fmla="*/ 6199 w 9985"/>
              <a:gd name="connsiteY11" fmla="*/ 2706 h 10000"/>
              <a:gd name="connsiteX12" fmla="*/ 6199 w 9985"/>
              <a:gd name="connsiteY12" fmla="*/ 4823 h 10000"/>
              <a:gd name="connsiteX13" fmla="*/ 9984 w 9985"/>
              <a:gd name="connsiteY13" fmla="*/ 4823 h 10000"/>
              <a:gd name="connsiteX14" fmla="*/ 9984 w 9985"/>
              <a:gd name="connsiteY14" fmla="*/ 9953 h 10000"/>
              <a:gd name="connsiteX15" fmla="*/ 267 w 9985"/>
              <a:gd name="connsiteY15" fmla="*/ 10000 h 10000"/>
              <a:gd name="connsiteX16" fmla="*/ 83 w 9985"/>
              <a:gd name="connsiteY16" fmla="*/ 4823 h 10000"/>
              <a:gd name="connsiteX0" fmla="*/ 83 w 9999"/>
              <a:gd name="connsiteY0" fmla="*/ 4823 h 10000"/>
              <a:gd name="connsiteX1" fmla="*/ 3617 w 9999"/>
              <a:gd name="connsiteY1" fmla="*/ 4823 h 10000"/>
              <a:gd name="connsiteX2" fmla="*/ 3617 w 9999"/>
              <a:gd name="connsiteY2" fmla="*/ 2741 h 10000"/>
              <a:gd name="connsiteX3" fmla="*/ 4745 w 9999"/>
              <a:gd name="connsiteY3" fmla="*/ 2741 h 10000"/>
              <a:gd name="connsiteX4" fmla="*/ 4745 w 9999"/>
              <a:gd name="connsiteY4" fmla="*/ 925 h 10000"/>
              <a:gd name="connsiteX5" fmla="*/ 4073 w 9999"/>
              <a:gd name="connsiteY5" fmla="*/ 925 h 10000"/>
              <a:gd name="connsiteX6" fmla="*/ 4082 w 9999"/>
              <a:gd name="connsiteY6" fmla="*/ 5 h 10000"/>
              <a:gd name="connsiteX7" fmla="*/ 5736 w 9999"/>
              <a:gd name="connsiteY7" fmla="*/ 0 h 10000"/>
              <a:gd name="connsiteX8" fmla="*/ 5753 w 9999"/>
              <a:gd name="connsiteY8" fmla="*/ 925 h 10000"/>
              <a:gd name="connsiteX9" fmla="*/ 5126 w 9999"/>
              <a:gd name="connsiteY9" fmla="*/ 925 h 10000"/>
              <a:gd name="connsiteX10" fmla="*/ 5126 w 9999"/>
              <a:gd name="connsiteY10" fmla="*/ 2741 h 10000"/>
              <a:gd name="connsiteX11" fmla="*/ 6208 w 9999"/>
              <a:gd name="connsiteY11" fmla="*/ 2706 h 10000"/>
              <a:gd name="connsiteX12" fmla="*/ 6208 w 9999"/>
              <a:gd name="connsiteY12" fmla="*/ 4823 h 10000"/>
              <a:gd name="connsiteX13" fmla="*/ 9999 w 9999"/>
              <a:gd name="connsiteY13" fmla="*/ 4823 h 10000"/>
              <a:gd name="connsiteX14" fmla="*/ 9982 w 9999"/>
              <a:gd name="connsiteY14" fmla="*/ 9953 h 10000"/>
              <a:gd name="connsiteX15" fmla="*/ 267 w 9999"/>
              <a:gd name="connsiteY15" fmla="*/ 10000 h 10000"/>
              <a:gd name="connsiteX16" fmla="*/ 83 w 9999"/>
              <a:gd name="connsiteY16" fmla="*/ 4823 h 10000"/>
              <a:gd name="connsiteX0" fmla="*/ 88 w 10005"/>
              <a:gd name="connsiteY0" fmla="*/ 4823 h 9974"/>
              <a:gd name="connsiteX1" fmla="*/ 3622 w 10005"/>
              <a:gd name="connsiteY1" fmla="*/ 4823 h 9974"/>
              <a:gd name="connsiteX2" fmla="*/ 3622 w 10005"/>
              <a:gd name="connsiteY2" fmla="*/ 2741 h 9974"/>
              <a:gd name="connsiteX3" fmla="*/ 4750 w 10005"/>
              <a:gd name="connsiteY3" fmla="*/ 2741 h 9974"/>
              <a:gd name="connsiteX4" fmla="*/ 4750 w 10005"/>
              <a:gd name="connsiteY4" fmla="*/ 925 h 9974"/>
              <a:gd name="connsiteX5" fmla="*/ 4078 w 10005"/>
              <a:gd name="connsiteY5" fmla="*/ 925 h 9974"/>
              <a:gd name="connsiteX6" fmla="*/ 4087 w 10005"/>
              <a:gd name="connsiteY6" fmla="*/ 5 h 9974"/>
              <a:gd name="connsiteX7" fmla="*/ 5742 w 10005"/>
              <a:gd name="connsiteY7" fmla="*/ 0 h 9974"/>
              <a:gd name="connsiteX8" fmla="*/ 5759 w 10005"/>
              <a:gd name="connsiteY8" fmla="*/ 925 h 9974"/>
              <a:gd name="connsiteX9" fmla="*/ 5132 w 10005"/>
              <a:gd name="connsiteY9" fmla="*/ 925 h 9974"/>
              <a:gd name="connsiteX10" fmla="*/ 5132 w 10005"/>
              <a:gd name="connsiteY10" fmla="*/ 2741 h 9974"/>
              <a:gd name="connsiteX11" fmla="*/ 6214 w 10005"/>
              <a:gd name="connsiteY11" fmla="*/ 2706 h 9974"/>
              <a:gd name="connsiteX12" fmla="*/ 6214 w 10005"/>
              <a:gd name="connsiteY12" fmla="*/ 4823 h 9974"/>
              <a:gd name="connsiteX13" fmla="*/ 10005 w 10005"/>
              <a:gd name="connsiteY13" fmla="*/ 4823 h 9974"/>
              <a:gd name="connsiteX14" fmla="*/ 9988 w 10005"/>
              <a:gd name="connsiteY14" fmla="*/ 9953 h 9974"/>
              <a:gd name="connsiteX15" fmla="*/ 255 w 10005"/>
              <a:gd name="connsiteY15" fmla="*/ 9974 h 9974"/>
              <a:gd name="connsiteX16" fmla="*/ 88 w 10005"/>
              <a:gd name="connsiteY16" fmla="*/ 4823 h 9974"/>
              <a:gd name="connsiteX0" fmla="*/ 88 w 10000"/>
              <a:gd name="connsiteY0" fmla="*/ 4836 h 9979"/>
              <a:gd name="connsiteX1" fmla="*/ 3620 w 10000"/>
              <a:gd name="connsiteY1" fmla="*/ 4836 h 9979"/>
              <a:gd name="connsiteX2" fmla="*/ 3620 w 10000"/>
              <a:gd name="connsiteY2" fmla="*/ 2748 h 9979"/>
              <a:gd name="connsiteX3" fmla="*/ 4748 w 10000"/>
              <a:gd name="connsiteY3" fmla="*/ 2748 h 9979"/>
              <a:gd name="connsiteX4" fmla="*/ 4748 w 10000"/>
              <a:gd name="connsiteY4" fmla="*/ 927 h 9979"/>
              <a:gd name="connsiteX5" fmla="*/ 4076 w 10000"/>
              <a:gd name="connsiteY5" fmla="*/ 927 h 9979"/>
              <a:gd name="connsiteX6" fmla="*/ 4085 w 10000"/>
              <a:gd name="connsiteY6" fmla="*/ 5 h 9979"/>
              <a:gd name="connsiteX7" fmla="*/ 5739 w 10000"/>
              <a:gd name="connsiteY7" fmla="*/ 0 h 9979"/>
              <a:gd name="connsiteX8" fmla="*/ 5756 w 10000"/>
              <a:gd name="connsiteY8" fmla="*/ 927 h 9979"/>
              <a:gd name="connsiteX9" fmla="*/ 5129 w 10000"/>
              <a:gd name="connsiteY9" fmla="*/ 927 h 9979"/>
              <a:gd name="connsiteX10" fmla="*/ 5129 w 10000"/>
              <a:gd name="connsiteY10" fmla="*/ 2748 h 9979"/>
              <a:gd name="connsiteX11" fmla="*/ 6211 w 10000"/>
              <a:gd name="connsiteY11" fmla="*/ 2713 h 9979"/>
              <a:gd name="connsiteX12" fmla="*/ 6211 w 10000"/>
              <a:gd name="connsiteY12" fmla="*/ 4836 h 9979"/>
              <a:gd name="connsiteX13" fmla="*/ 10000 w 10000"/>
              <a:gd name="connsiteY13" fmla="*/ 4836 h 9979"/>
              <a:gd name="connsiteX14" fmla="*/ 9983 w 10000"/>
              <a:gd name="connsiteY14" fmla="*/ 9979 h 9979"/>
              <a:gd name="connsiteX15" fmla="*/ 255 w 10000"/>
              <a:gd name="connsiteY15" fmla="*/ 9948 h 9979"/>
              <a:gd name="connsiteX16" fmla="*/ 88 w 10000"/>
              <a:gd name="connsiteY16" fmla="*/ 4836 h 9979"/>
              <a:gd name="connsiteX0" fmla="*/ 104 w 10016"/>
              <a:gd name="connsiteY0" fmla="*/ 4846 h 10000"/>
              <a:gd name="connsiteX1" fmla="*/ 3636 w 10016"/>
              <a:gd name="connsiteY1" fmla="*/ 4846 h 10000"/>
              <a:gd name="connsiteX2" fmla="*/ 3636 w 10016"/>
              <a:gd name="connsiteY2" fmla="*/ 2754 h 10000"/>
              <a:gd name="connsiteX3" fmla="*/ 4764 w 10016"/>
              <a:gd name="connsiteY3" fmla="*/ 2754 h 10000"/>
              <a:gd name="connsiteX4" fmla="*/ 4764 w 10016"/>
              <a:gd name="connsiteY4" fmla="*/ 929 h 10000"/>
              <a:gd name="connsiteX5" fmla="*/ 4092 w 10016"/>
              <a:gd name="connsiteY5" fmla="*/ 929 h 10000"/>
              <a:gd name="connsiteX6" fmla="*/ 4101 w 10016"/>
              <a:gd name="connsiteY6" fmla="*/ 5 h 10000"/>
              <a:gd name="connsiteX7" fmla="*/ 5755 w 10016"/>
              <a:gd name="connsiteY7" fmla="*/ 0 h 10000"/>
              <a:gd name="connsiteX8" fmla="*/ 5772 w 10016"/>
              <a:gd name="connsiteY8" fmla="*/ 929 h 10000"/>
              <a:gd name="connsiteX9" fmla="*/ 5145 w 10016"/>
              <a:gd name="connsiteY9" fmla="*/ 929 h 10000"/>
              <a:gd name="connsiteX10" fmla="*/ 5145 w 10016"/>
              <a:gd name="connsiteY10" fmla="*/ 2754 h 10000"/>
              <a:gd name="connsiteX11" fmla="*/ 6227 w 10016"/>
              <a:gd name="connsiteY11" fmla="*/ 2719 h 10000"/>
              <a:gd name="connsiteX12" fmla="*/ 6227 w 10016"/>
              <a:gd name="connsiteY12" fmla="*/ 4846 h 10000"/>
              <a:gd name="connsiteX13" fmla="*/ 10016 w 10016"/>
              <a:gd name="connsiteY13" fmla="*/ 4846 h 10000"/>
              <a:gd name="connsiteX14" fmla="*/ 9999 w 10016"/>
              <a:gd name="connsiteY14" fmla="*/ 10000 h 10000"/>
              <a:gd name="connsiteX15" fmla="*/ 236 w 10016"/>
              <a:gd name="connsiteY15" fmla="*/ 9995 h 10000"/>
              <a:gd name="connsiteX16" fmla="*/ 104 w 10016"/>
              <a:gd name="connsiteY16" fmla="*/ 4846 h 10000"/>
              <a:gd name="connsiteX0" fmla="*/ 35 w 9947"/>
              <a:gd name="connsiteY0" fmla="*/ 4846 h 10000"/>
              <a:gd name="connsiteX1" fmla="*/ 3567 w 9947"/>
              <a:gd name="connsiteY1" fmla="*/ 4846 h 10000"/>
              <a:gd name="connsiteX2" fmla="*/ 3567 w 9947"/>
              <a:gd name="connsiteY2" fmla="*/ 2754 h 10000"/>
              <a:gd name="connsiteX3" fmla="*/ 4695 w 9947"/>
              <a:gd name="connsiteY3" fmla="*/ 2754 h 10000"/>
              <a:gd name="connsiteX4" fmla="*/ 4695 w 9947"/>
              <a:gd name="connsiteY4" fmla="*/ 929 h 10000"/>
              <a:gd name="connsiteX5" fmla="*/ 4023 w 9947"/>
              <a:gd name="connsiteY5" fmla="*/ 929 h 10000"/>
              <a:gd name="connsiteX6" fmla="*/ 4032 w 9947"/>
              <a:gd name="connsiteY6" fmla="*/ 5 h 10000"/>
              <a:gd name="connsiteX7" fmla="*/ 5686 w 9947"/>
              <a:gd name="connsiteY7" fmla="*/ 0 h 10000"/>
              <a:gd name="connsiteX8" fmla="*/ 5703 w 9947"/>
              <a:gd name="connsiteY8" fmla="*/ 929 h 10000"/>
              <a:gd name="connsiteX9" fmla="*/ 5076 w 9947"/>
              <a:gd name="connsiteY9" fmla="*/ 929 h 10000"/>
              <a:gd name="connsiteX10" fmla="*/ 5076 w 9947"/>
              <a:gd name="connsiteY10" fmla="*/ 2754 h 10000"/>
              <a:gd name="connsiteX11" fmla="*/ 6158 w 9947"/>
              <a:gd name="connsiteY11" fmla="*/ 2719 h 10000"/>
              <a:gd name="connsiteX12" fmla="*/ 6158 w 9947"/>
              <a:gd name="connsiteY12" fmla="*/ 4846 h 10000"/>
              <a:gd name="connsiteX13" fmla="*/ 9947 w 9947"/>
              <a:gd name="connsiteY13" fmla="*/ 4846 h 10000"/>
              <a:gd name="connsiteX14" fmla="*/ 9930 w 9947"/>
              <a:gd name="connsiteY14" fmla="*/ 10000 h 10000"/>
              <a:gd name="connsiteX15" fmla="*/ 167 w 9947"/>
              <a:gd name="connsiteY15" fmla="*/ 9995 h 10000"/>
              <a:gd name="connsiteX16" fmla="*/ 35 w 9947"/>
              <a:gd name="connsiteY16" fmla="*/ 4846 h 10000"/>
              <a:gd name="connsiteX0" fmla="*/ 101 w 10066"/>
              <a:gd name="connsiteY0" fmla="*/ 4846 h 10000"/>
              <a:gd name="connsiteX1" fmla="*/ 3652 w 10066"/>
              <a:gd name="connsiteY1" fmla="*/ 4846 h 10000"/>
              <a:gd name="connsiteX2" fmla="*/ 3652 w 10066"/>
              <a:gd name="connsiteY2" fmla="*/ 2754 h 10000"/>
              <a:gd name="connsiteX3" fmla="*/ 4786 w 10066"/>
              <a:gd name="connsiteY3" fmla="*/ 2754 h 10000"/>
              <a:gd name="connsiteX4" fmla="*/ 4786 w 10066"/>
              <a:gd name="connsiteY4" fmla="*/ 929 h 10000"/>
              <a:gd name="connsiteX5" fmla="*/ 4110 w 10066"/>
              <a:gd name="connsiteY5" fmla="*/ 929 h 10000"/>
              <a:gd name="connsiteX6" fmla="*/ 4119 w 10066"/>
              <a:gd name="connsiteY6" fmla="*/ 5 h 10000"/>
              <a:gd name="connsiteX7" fmla="*/ 5782 w 10066"/>
              <a:gd name="connsiteY7" fmla="*/ 0 h 10000"/>
              <a:gd name="connsiteX8" fmla="*/ 5799 w 10066"/>
              <a:gd name="connsiteY8" fmla="*/ 929 h 10000"/>
              <a:gd name="connsiteX9" fmla="*/ 5169 w 10066"/>
              <a:gd name="connsiteY9" fmla="*/ 929 h 10000"/>
              <a:gd name="connsiteX10" fmla="*/ 5169 w 10066"/>
              <a:gd name="connsiteY10" fmla="*/ 2754 h 10000"/>
              <a:gd name="connsiteX11" fmla="*/ 6257 w 10066"/>
              <a:gd name="connsiteY11" fmla="*/ 2719 h 10000"/>
              <a:gd name="connsiteX12" fmla="*/ 6257 w 10066"/>
              <a:gd name="connsiteY12" fmla="*/ 4846 h 10000"/>
              <a:gd name="connsiteX13" fmla="*/ 10066 w 10066"/>
              <a:gd name="connsiteY13" fmla="*/ 4846 h 10000"/>
              <a:gd name="connsiteX14" fmla="*/ 10049 w 10066"/>
              <a:gd name="connsiteY14" fmla="*/ 10000 h 10000"/>
              <a:gd name="connsiteX15" fmla="*/ 25 w 10066"/>
              <a:gd name="connsiteY15" fmla="*/ 9969 h 10000"/>
              <a:gd name="connsiteX16" fmla="*/ 101 w 10066"/>
              <a:gd name="connsiteY16" fmla="*/ 4846 h 10000"/>
              <a:gd name="connsiteX0" fmla="*/ 91 w 10056"/>
              <a:gd name="connsiteY0" fmla="*/ 4846 h 10000"/>
              <a:gd name="connsiteX1" fmla="*/ 3642 w 10056"/>
              <a:gd name="connsiteY1" fmla="*/ 4846 h 10000"/>
              <a:gd name="connsiteX2" fmla="*/ 3642 w 10056"/>
              <a:gd name="connsiteY2" fmla="*/ 2754 h 10000"/>
              <a:gd name="connsiteX3" fmla="*/ 4776 w 10056"/>
              <a:gd name="connsiteY3" fmla="*/ 2754 h 10000"/>
              <a:gd name="connsiteX4" fmla="*/ 4776 w 10056"/>
              <a:gd name="connsiteY4" fmla="*/ 929 h 10000"/>
              <a:gd name="connsiteX5" fmla="*/ 4100 w 10056"/>
              <a:gd name="connsiteY5" fmla="*/ 929 h 10000"/>
              <a:gd name="connsiteX6" fmla="*/ 4109 w 10056"/>
              <a:gd name="connsiteY6" fmla="*/ 5 h 10000"/>
              <a:gd name="connsiteX7" fmla="*/ 5772 w 10056"/>
              <a:gd name="connsiteY7" fmla="*/ 0 h 10000"/>
              <a:gd name="connsiteX8" fmla="*/ 5789 w 10056"/>
              <a:gd name="connsiteY8" fmla="*/ 929 h 10000"/>
              <a:gd name="connsiteX9" fmla="*/ 5159 w 10056"/>
              <a:gd name="connsiteY9" fmla="*/ 929 h 10000"/>
              <a:gd name="connsiteX10" fmla="*/ 5159 w 10056"/>
              <a:gd name="connsiteY10" fmla="*/ 2754 h 10000"/>
              <a:gd name="connsiteX11" fmla="*/ 6247 w 10056"/>
              <a:gd name="connsiteY11" fmla="*/ 2719 h 10000"/>
              <a:gd name="connsiteX12" fmla="*/ 6247 w 10056"/>
              <a:gd name="connsiteY12" fmla="*/ 4846 h 10000"/>
              <a:gd name="connsiteX13" fmla="*/ 10056 w 10056"/>
              <a:gd name="connsiteY13" fmla="*/ 4846 h 10000"/>
              <a:gd name="connsiteX14" fmla="*/ 10039 w 10056"/>
              <a:gd name="connsiteY14" fmla="*/ 10000 h 10000"/>
              <a:gd name="connsiteX15" fmla="*/ 32 w 10056"/>
              <a:gd name="connsiteY15" fmla="*/ 9995 h 10000"/>
              <a:gd name="connsiteX16" fmla="*/ 91 w 10056"/>
              <a:gd name="connsiteY16" fmla="*/ 4846 h 10000"/>
              <a:gd name="connsiteX0" fmla="*/ 70 w 10035"/>
              <a:gd name="connsiteY0" fmla="*/ 4846 h 10000"/>
              <a:gd name="connsiteX1" fmla="*/ 3621 w 10035"/>
              <a:gd name="connsiteY1" fmla="*/ 4846 h 10000"/>
              <a:gd name="connsiteX2" fmla="*/ 3621 w 10035"/>
              <a:gd name="connsiteY2" fmla="*/ 2754 h 10000"/>
              <a:gd name="connsiteX3" fmla="*/ 4755 w 10035"/>
              <a:gd name="connsiteY3" fmla="*/ 2754 h 10000"/>
              <a:gd name="connsiteX4" fmla="*/ 4755 w 10035"/>
              <a:gd name="connsiteY4" fmla="*/ 929 h 10000"/>
              <a:gd name="connsiteX5" fmla="*/ 4079 w 10035"/>
              <a:gd name="connsiteY5" fmla="*/ 929 h 10000"/>
              <a:gd name="connsiteX6" fmla="*/ 4088 w 10035"/>
              <a:gd name="connsiteY6" fmla="*/ 5 h 10000"/>
              <a:gd name="connsiteX7" fmla="*/ 5751 w 10035"/>
              <a:gd name="connsiteY7" fmla="*/ 0 h 10000"/>
              <a:gd name="connsiteX8" fmla="*/ 5768 w 10035"/>
              <a:gd name="connsiteY8" fmla="*/ 929 h 10000"/>
              <a:gd name="connsiteX9" fmla="*/ 5138 w 10035"/>
              <a:gd name="connsiteY9" fmla="*/ 929 h 10000"/>
              <a:gd name="connsiteX10" fmla="*/ 5138 w 10035"/>
              <a:gd name="connsiteY10" fmla="*/ 2754 h 10000"/>
              <a:gd name="connsiteX11" fmla="*/ 6226 w 10035"/>
              <a:gd name="connsiteY11" fmla="*/ 2719 h 10000"/>
              <a:gd name="connsiteX12" fmla="*/ 6226 w 10035"/>
              <a:gd name="connsiteY12" fmla="*/ 4846 h 10000"/>
              <a:gd name="connsiteX13" fmla="*/ 10035 w 10035"/>
              <a:gd name="connsiteY13" fmla="*/ 4846 h 10000"/>
              <a:gd name="connsiteX14" fmla="*/ 10018 w 10035"/>
              <a:gd name="connsiteY14" fmla="*/ 10000 h 10000"/>
              <a:gd name="connsiteX15" fmla="*/ 11 w 10035"/>
              <a:gd name="connsiteY15" fmla="*/ 9995 h 10000"/>
              <a:gd name="connsiteX16" fmla="*/ 70 w 10035"/>
              <a:gd name="connsiteY16" fmla="*/ 4846 h 10000"/>
              <a:gd name="connsiteX0" fmla="*/ 59 w 10024"/>
              <a:gd name="connsiteY0" fmla="*/ 4846 h 10000"/>
              <a:gd name="connsiteX1" fmla="*/ 3610 w 10024"/>
              <a:gd name="connsiteY1" fmla="*/ 4846 h 10000"/>
              <a:gd name="connsiteX2" fmla="*/ 3610 w 10024"/>
              <a:gd name="connsiteY2" fmla="*/ 2754 h 10000"/>
              <a:gd name="connsiteX3" fmla="*/ 4744 w 10024"/>
              <a:gd name="connsiteY3" fmla="*/ 2754 h 10000"/>
              <a:gd name="connsiteX4" fmla="*/ 4744 w 10024"/>
              <a:gd name="connsiteY4" fmla="*/ 929 h 10000"/>
              <a:gd name="connsiteX5" fmla="*/ 4068 w 10024"/>
              <a:gd name="connsiteY5" fmla="*/ 929 h 10000"/>
              <a:gd name="connsiteX6" fmla="*/ 4077 w 10024"/>
              <a:gd name="connsiteY6" fmla="*/ 5 h 10000"/>
              <a:gd name="connsiteX7" fmla="*/ 5740 w 10024"/>
              <a:gd name="connsiteY7" fmla="*/ 0 h 10000"/>
              <a:gd name="connsiteX8" fmla="*/ 5757 w 10024"/>
              <a:gd name="connsiteY8" fmla="*/ 929 h 10000"/>
              <a:gd name="connsiteX9" fmla="*/ 5127 w 10024"/>
              <a:gd name="connsiteY9" fmla="*/ 929 h 10000"/>
              <a:gd name="connsiteX10" fmla="*/ 5127 w 10024"/>
              <a:gd name="connsiteY10" fmla="*/ 2754 h 10000"/>
              <a:gd name="connsiteX11" fmla="*/ 6215 w 10024"/>
              <a:gd name="connsiteY11" fmla="*/ 2719 h 10000"/>
              <a:gd name="connsiteX12" fmla="*/ 6215 w 10024"/>
              <a:gd name="connsiteY12" fmla="*/ 4846 h 10000"/>
              <a:gd name="connsiteX13" fmla="*/ 10024 w 10024"/>
              <a:gd name="connsiteY13" fmla="*/ 4846 h 10000"/>
              <a:gd name="connsiteX14" fmla="*/ 10007 w 10024"/>
              <a:gd name="connsiteY14" fmla="*/ 10000 h 10000"/>
              <a:gd name="connsiteX15" fmla="*/ 0 w 10024"/>
              <a:gd name="connsiteY15" fmla="*/ 9995 h 10000"/>
              <a:gd name="connsiteX16" fmla="*/ 59 w 10024"/>
              <a:gd name="connsiteY16" fmla="*/ 4846 h 10000"/>
              <a:gd name="connsiteX0" fmla="*/ 7 w 9972"/>
              <a:gd name="connsiteY0" fmla="*/ 4846 h 10000"/>
              <a:gd name="connsiteX1" fmla="*/ 3558 w 9972"/>
              <a:gd name="connsiteY1" fmla="*/ 4846 h 10000"/>
              <a:gd name="connsiteX2" fmla="*/ 3558 w 9972"/>
              <a:gd name="connsiteY2" fmla="*/ 2754 h 10000"/>
              <a:gd name="connsiteX3" fmla="*/ 4692 w 9972"/>
              <a:gd name="connsiteY3" fmla="*/ 2754 h 10000"/>
              <a:gd name="connsiteX4" fmla="*/ 4692 w 9972"/>
              <a:gd name="connsiteY4" fmla="*/ 929 h 10000"/>
              <a:gd name="connsiteX5" fmla="*/ 4016 w 9972"/>
              <a:gd name="connsiteY5" fmla="*/ 929 h 10000"/>
              <a:gd name="connsiteX6" fmla="*/ 4025 w 9972"/>
              <a:gd name="connsiteY6" fmla="*/ 5 h 10000"/>
              <a:gd name="connsiteX7" fmla="*/ 5688 w 9972"/>
              <a:gd name="connsiteY7" fmla="*/ 0 h 10000"/>
              <a:gd name="connsiteX8" fmla="*/ 5705 w 9972"/>
              <a:gd name="connsiteY8" fmla="*/ 929 h 10000"/>
              <a:gd name="connsiteX9" fmla="*/ 5075 w 9972"/>
              <a:gd name="connsiteY9" fmla="*/ 929 h 10000"/>
              <a:gd name="connsiteX10" fmla="*/ 5075 w 9972"/>
              <a:gd name="connsiteY10" fmla="*/ 2754 h 10000"/>
              <a:gd name="connsiteX11" fmla="*/ 6163 w 9972"/>
              <a:gd name="connsiteY11" fmla="*/ 2719 h 10000"/>
              <a:gd name="connsiteX12" fmla="*/ 6163 w 9972"/>
              <a:gd name="connsiteY12" fmla="*/ 4846 h 10000"/>
              <a:gd name="connsiteX13" fmla="*/ 9972 w 9972"/>
              <a:gd name="connsiteY13" fmla="*/ 4846 h 10000"/>
              <a:gd name="connsiteX14" fmla="*/ 9955 w 9972"/>
              <a:gd name="connsiteY14" fmla="*/ 10000 h 10000"/>
              <a:gd name="connsiteX15" fmla="*/ 0 w 9972"/>
              <a:gd name="connsiteY15" fmla="*/ 9995 h 10000"/>
              <a:gd name="connsiteX16" fmla="*/ 7 w 9972"/>
              <a:gd name="connsiteY16" fmla="*/ 4846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972" h="10000">
                <a:moveTo>
                  <a:pt x="7" y="4846"/>
                </a:moveTo>
                <a:lnTo>
                  <a:pt x="3558" y="4846"/>
                </a:lnTo>
                <a:lnTo>
                  <a:pt x="3558" y="2754"/>
                </a:lnTo>
                <a:lnTo>
                  <a:pt x="4692" y="2754"/>
                </a:lnTo>
                <a:lnTo>
                  <a:pt x="4692" y="929"/>
                </a:lnTo>
                <a:lnTo>
                  <a:pt x="4016" y="929"/>
                </a:lnTo>
                <a:cubicBezTo>
                  <a:pt x="3782" y="923"/>
                  <a:pt x="3755" y="12"/>
                  <a:pt x="4025" y="5"/>
                </a:cubicBezTo>
                <a:lnTo>
                  <a:pt x="5688" y="0"/>
                </a:lnTo>
                <a:cubicBezTo>
                  <a:pt x="5914" y="5"/>
                  <a:pt x="5879" y="930"/>
                  <a:pt x="5705" y="929"/>
                </a:cubicBezTo>
                <a:lnTo>
                  <a:pt x="5075" y="929"/>
                </a:lnTo>
                <a:lnTo>
                  <a:pt x="5075" y="2754"/>
                </a:lnTo>
                <a:lnTo>
                  <a:pt x="6163" y="2719"/>
                </a:lnTo>
                <a:lnTo>
                  <a:pt x="6163" y="4846"/>
                </a:lnTo>
                <a:lnTo>
                  <a:pt x="9972" y="4846"/>
                </a:lnTo>
                <a:cubicBezTo>
                  <a:pt x="9963" y="6459"/>
                  <a:pt x="9961" y="8755"/>
                  <a:pt x="9955" y="10000"/>
                </a:cubicBezTo>
                <a:lnTo>
                  <a:pt x="0" y="9995"/>
                </a:lnTo>
                <a:cubicBezTo>
                  <a:pt x="7" y="7847"/>
                  <a:pt x="-3" y="6650"/>
                  <a:pt x="7" y="48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i-FI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04664"/>
            <a:ext cx="79248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1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990600" y="1051577"/>
            <a:ext cx="7924800" cy="510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273249" y="6237892"/>
            <a:ext cx="936104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905" y="6321485"/>
            <a:ext cx="1167384" cy="443424"/>
          </a:xfrm>
          <a:prstGeom prst="rect">
            <a:avLst/>
          </a:prstGeom>
        </p:spPr>
      </p:pic>
      <p:sp>
        <p:nvSpPr>
          <p:cNvPr id="18" name="Rectangle 32"/>
          <p:cNvSpPr>
            <a:spLocks noChangeArrowheads="1"/>
          </p:cNvSpPr>
          <p:nvPr userDrawn="1"/>
        </p:nvSpPr>
        <p:spPr bwMode="auto">
          <a:xfrm>
            <a:off x="-6188" y="6381328"/>
            <a:ext cx="5048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7943" tIns="38972" rIns="77943" bIns="38972"/>
          <a:lstStyle/>
          <a:p>
            <a:pPr algn="r" defTabSz="779463">
              <a:defRPr/>
            </a:pPr>
            <a:fld id="{60AE212A-E81B-48F3-B42F-68B9831AE680}" type="slidenum">
              <a:rPr lang="fi-FI" sz="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‹#›</a:t>
            </a:fld>
            <a:endParaRPr lang="fi-FI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Date Placeholder 3"/>
          <p:cNvSpPr txBox="1">
            <a:spLocks/>
          </p:cNvSpPr>
          <p:nvPr userDrawn="1"/>
        </p:nvSpPr>
        <p:spPr>
          <a:xfrm>
            <a:off x="704528" y="6361856"/>
            <a:ext cx="1083568" cy="251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0269CB3-BDC2-4AC7-A189-63609B52CDD1}" type="datetime5">
              <a:rPr 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3-Dec-21</a:t>
            </a:fld>
            <a:endParaRPr lang="fi-FI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04664"/>
            <a:ext cx="79248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10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990600" y="1051577"/>
            <a:ext cx="7924800" cy="510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11" name="Rectangle 32"/>
          <p:cNvSpPr>
            <a:spLocks noChangeArrowheads="1"/>
          </p:cNvSpPr>
          <p:nvPr userDrawn="1"/>
        </p:nvSpPr>
        <p:spPr bwMode="auto">
          <a:xfrm>
            <a:off x="-6188" y="6381328"/>
            <a:ext cx="5048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7943" tIns="38972" rIns="77943" bIns="38972"/>
          <a:lstStyle/>
          <a:p>
            <a:pPr algn="r" defTabSz="779463">
              <a:defRPr/>
            </a:pPr>
            <a:fld id="{60AE212A-E81B-48F3-B42F-68B9831AE680}" type="slidenum">
              <a:rPr lang="fi-FI" sz="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‹#›</a:t>
            </a:fld>
            <a:endParaRPr lang="fi-FI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 userDrawn="1"/>
        </p:nvCxnSpPr>
        <p:spPr bwMode="auto">
          <a:xfrm>
            <a:off x="273249" y="6237892"/>
            <a:ext cx="936104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905" y="6321485"/>
            <a:ext cx="1167384" cy="443424"/>
          </a:xfrm>
          <a:prstGeom prst="rect">
            <a:avLst/>
          </a:prstGeom>
        </p:spPr>
      </p:pic>
      <p:sp>
        <p:nvSpPr>
          <p:cNvPr id="14" name="Date Placeholder 3"/>
          <p:cNvSpPr txBox="1">
            <a:spLocks/>
          </p:cNvSpPr>
          <p:nvPr userDrawn="1"/>
        </p:nvSpPr>
        <p:spPr>
          <a:xfrm>
            <a:off x="704528" y="6361856"/>
            <a:ext cx="1083568" cy="251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0269CB3-BDC2-4AC7-A189-63609B52CDD1}" type="datetime5">
              <a:rPr 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3-Dec-21</a:t>
            </a:fld>
            <a:endParaRPr lang="fi-FI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465028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 Slide">
    <p:bg>
      <p:bgPr>
        <a:gradFill>
          <a:gsLst>
            <a:gs pos="0">
              <a:srgbClr val="88C440"/>
            </a:gs>
            <a:gs pos="47000">
              <a:schemeClr val="lt1"/>
            </a:gs>
            <a:gs pos="82000">
              <a:schemeClr val="lt1"/>
            </a:gs>
            <a:gs pos="100000">
              <a:schemeClr val="lt1"/>
            </a:gs>
          </a:gsLst>
          <a:lin ang="17400000" scaled="0"/>
        </a:gra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0"/>
          <p:cNvSpPr txBox="1">
            <a:spLocks noGrp="1"/>
          </p:cNvSpPr>
          <p:nvPr>
            <p:ph type="ctrTitle"/>
          </p:nvPr>
        </p:nvSpPr>
        <p:spPr>
          <a:xfrm>
            <a:off x="3656856" y="2276475"/>
            <a:ext cx="6191994" cy="1440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800">
                <a:solidFill>
                  <a:srgbClr val="004AC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30"/>
          <p:cNvSpPr txBox="1">
            <a:spLocks noGrp="1"/>
          </p:cNvSpPr>
          <p:nvPr>
            <p:ph type="subTitle" idx="1"/>
          </p:nvPr>
        </p:nvSpPr>
        <p:spPr>
          <a:xfrm>
            <a:off x="3656856" y="4005064"/>
            <a:ext cx="5833566" cy="101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b="1">
                <a:solidFill>
                  <a:srgbClr val="595959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pic>
        <p:nvPicPr>
          <p:cNvPr id="19" name="Google Shape;19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4488" y="145424"/>
            <a:ext cx="4016896" cy="152579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" name="Google Shape;20;p30"/>
          <p:cNvGrpSpPr/>
          <p:nvPr/>
        </p:nvGrpSpPr>
        <p:grpSpPr>
          <a:xfrm>
            <a:off x="71439" y="2349485"/>
            <a:ext cx="3009354" cy="4324366"/>
            <a:chOff x="71439" y="2349485"/>
            <a:chExt cx="3009354" cy="4324366"/>
          </a:xfrm>
        </p:grpSpPr>
        <p:sp>
          <p:nvSpPr>
            <p:cNvPr id="21" name="Google Shape;21;p30"/>
            <p:cNvSpPr/>
            <p:nvPr/>
          </p:nvSpPr>
          <p:spPr>
            <a:xfrm>
              <a:off x="823075" y="2994346"/>
              <a:ext cx="269746" cy="334373"/>
            </a:xfrm>
            <a:custGeom>
              <a:avLst/>
              <a:gdLst/>
              <a:ahLst/>
              <a:cxnLst/>
              <a:rect l="l" t="t" r="r" b="b"/>
              <a:pathLst>
                <a:path w="192" h="238" extrusionOk="0">
                  <a:moveTo>
                    <a:pt x="44" y="33"/>
                  </a:moveTo>
                  <a:lnTo>
                    <a:pt x="27" y="46"/>
                  </a:lnTo>
                  <a:lnTo>
                    <a:pt x="0" y="13"/>
                  </a:lnTo>
                  <a:lnTo>
                    <a:pt x="18" y="0"/>
                  </a:lnTo>
                  <a:lnTo>
                    <a:pt x="44" y="33"/>
                  </a:lnTo>
                  <a:close/>
                  <a:moveTo>
                    <a:pt x="84" y="84"/>
                  </a:moveTo>
                  <a:lnTo>
                    <a:pt x="67" y="97"/>
                  </a:lnTo>
                  <a:lnTo>
                    <a:pt x="40" y="64"/>
                  </a:lnTo>
                  <a:lnTo>
                    <a:pt x="56" y="51"/>
                  </a:lnTo>
                  <a:lnTo>
                    <a:pt x="84" y="84"/>
                  </a:lnTo>
                  <a:close/>
                  <a:moveTo>
                    <a:pt x="123" y="135"/>
                  </a:moveTo>
                  <a:lnTo>
                    <a:pt x="105" y="148"/>
                  </a:lnTo>
                  <a:lnTo>
                    <a:pt x="80" y="115"/>
                  </a:lnTo>
                  <a:lnTo>
                    <a:pt x="96" y="102"/>
                  </a:lnTo>
                  <a:lnTo>
                    <a:pt x="123" y="135"/>
                  </a:lnTo>
                  <a:close/>
                  <a:moveTo>
                    <a:pt x="161" y="186"/>
                  </a:moveTo>
                  <a:lnTo>
                    <a:pt x="145" y="198"/>
                  </a:lnTo>
                  <a:lnTo>
                    <a:pt x="120" y="166"/>
                  </a:lnTo>
                  <a:lnTo>
                    <a:pt x="136" y="153"/>
                  </a:lnTo>
                  <a:lnTo>
                    <a:pt x="161" y="186"/>
                  </a:lnTo>
                  <a:close/>
                  <a:moveTo>
                    <a:pt x="176" y="238"/>
                  </a:moveTo>
                  <a:lnTo>
                    <a:pt x="158" y="217"/>
                  </a:lnTo>
                  <a:lnTo>
                    <a:pt x="176" y="204"/>
                  </a:lnTo>
                  <a:lnTo>
                    <a:pt x="192" y="226"/>
                  </a:lnTo>
                  <a:lnTo>
                    <a:pt x="176" y="23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30"/>
            <p:cNvSpPr/>
            <p:nvPr/>
          </p:nvSpPr>
          <p:spPr>
            <a:xfrm>
              <a:off x="591262" y="3931433"/>
              <a:ext cx="512799" cy="606929"/>
            </a:xfrm>
            <a:custGeom>
              <a:avLst/>
              <a:gdLst/>
              <a:ahLst/>
              <a:cxnLst/>
              <a:rect l="l" t="t" r="r" b="b"/>
              <a:pathLst>
                <a:path w="365" h="432" extrusionOk="0">
                  <a:moveTo>
                    <a:pt x="27" y="385"/>
                  </a:moveTo>
                  <a:lnTo>
                    <a:pt x="44" y="398"/>
                  </a:lnTo>
                  <a:lnTo>
                    <a:pt x="16" y="432"/>
                  </a:lnTo>
                  <a:lnTo>
                    <a:pt x="0" y="418"/>
                  </a:lnTo>
                  <a:lnTo>
                    <a:pt x="27" y="385"/>
                  </a:lnTo>
                  <a:close/>
                  <a:moveTo>
                    <a:pt x="69" y="336"/>
                  </a:moveTo>
                  <a:lnTo>
                    <a:pt x="85" y="349"/>
                  </a:lnTo>
                  <a:lnTo>
                    <a:pt x="58" y="381"/>
                  </a:lnTo>
                  <a:lnTo>
                    <a:pt x="42" y="369"/>
                  </a:lnTo>
                  <a:lnTo>
                    <a:pt x="69" y="336"/>
                  </a:lnTo>
                  <a:close/>
                  <a:moveTo>
                    <a:pt x="111" y="287"/>
                  </a:moveTo>
                  <a:lnTo>
                    <a:pt x="127" y="300"/>
                  </a:lnTo>
                  <a:lnTo>
                    <a:pt x="100" y="332"/>
                  </a:lnTo>
                  <a:lnTo>
                    <a:pt x="83" y="319"/>
                  </a:lnTo>
                  <a:lnTo>
                    <a:pt x="111" y="287"/>
                  </a:lnTo>
                  <a:close/>
                  <a:moveTo>
                    <a:pt x="152" y="236"/>
                  </a:moveTo>
                  <a:lnTo>
                    <a:pt x="169" y="250"/>
                  </a:lnTo>
                  <a:lnTo>
                    <a:pt x="140" y="283"/>
                  </a:lnTo>
                  <a:lnTo>
                    <a:pt x="123" y="270"/>
                  </a:lnTo>
                  <a:lnTo>
                    <a:pt x="152" y="236"/>
                  </a:lnTo>
                  <a:close/>
                  <a:moveTo>
                    <a:pt x="192" y="187"/>
                  </a:moveTo>
                  <a:lnTo>
                    <a:pt x="209" y="201"/>
                  </a:lnTo>
                  <a:lnTo>
                    <a:pt x="181" y="234"/>
                  </a:lnTo>
                  <a:lnTo>
                    <a:pt x="165" y="220"/>
                  </a:lnTo>
                  <a:lnTo>
                    <a:pt x="192" y="187"/>
                  </a:lnTo>
                  <a:close/>
                  <a:moveTo>
                    <a:pt x="234" y="138"/>
                  </a:moveTo>
                  <a:lnTo>
                    <a:pt x="250" y="152"/>
                  </a:lnTo>
                  <a:lnTo>
                    <a:pt x="223" y="185"/>
                  </a:lnTo>
                  <a:lnTo>
                    <a:pt x="207" y="171"/>
                  </a:lnTo>
                  <a:lnTo>
                    <a:pt x="234" y="138"/>
                  </a:lnTo>
                  <a:close/>
                  <a:moveTo>
                    <a:pt x="276" y="89"/>
                  </a:moveTo>
                  <a:lnTo>
                    <a:pt x="292" y="102"/>
                  </a:lnTo>
                  <a:lnTo>
                    <a:pt x="265" y="136"/>
                  </a:lnTo>
                  <a:lnTo>
                    <a:pt x="249" y="122"/>
                  </a:lnTo>
                  <a:lnTo>
                    <a:pt x="276" y="89"/>
                  </a:lnTo>
                  <a:close/>
                  <a:moveTo>
                    <a:pt x="317" y="40"/>
                  </a:moveTo>
                  <a:lnTo>
                    <a:pt x="334" y="53"/>
                  </a:lnTo>
                  <a:lnTo>
                    <a:pt x="305" y="85"/>
                  </a:lnTo>
                  <a:lnTo>
                    <a:pt x="288" y="73"/>
                  </a:lnTo>
                  <a:lnTo>
                    <a:pt x="317" y="40"/>
                  </a:lnTo>
                  <a:close/>
                  <a:moveTo>
                    <a:pt x="365" y="14"/>
                  </a:moveTo>
                  <a:lnTo>
                    <a:pt x="346" y="36"/>
                  </a:lnTo>
                  <a:lnTo>
                    <a:pt x="330" y="24"/>
                  </a:lnTo>
                  <a:lnTo>
                    <a:pt x="348" y="0"/>
                  </a:lnTo>
                  <a:lnTo>
                    <a:pt x="365" y="14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30"/>
            <p:cNvSpPr/>
            <p:nvPr/>
          </p:nvSpPr>
          <p:spPr>
            <a:xfrm>
              <a:off x="474653" y="4938765"/>
              <a:ext cx="554947" cy="559161"/>
            </a:xfrm>
            <a:custGeom>
              <a:avLst/>
              <a:gdLst/>
              <a:ahLst/>
              <a:cxnLst/>
              <a:rect l="l" t="t" r="r" b="b"/>
              <a:pathLst>
                <a:path w="395" h="398" extrusionOk="0">
                  <a:moveTo>
                    <a:pt x="45" y="31"/>
                  </a:moveTo>
                  <a:lnTo>
                    <a:pt x="29" y="46"/>
                  </a:lnTo>
                  <a:lnTo>
                    <a:pt x="0" y="16"/>
                  </a:lnTo>
                  <a:lnTo>
                    <a:pt x="14" y="0"/>
                  </a:lnTo>
                  <a:lnTo>
                    <a:pt x="45" y="31"/>
                  </a:lnTo>
                  <a:close/>
                  <a:moveTo>
                    <a:pt x="90" y="76"/>
                  </a:moveTo>
                  <a:lnTo>
                    <a:pt x="74" y="91"/>
                  </a:lnTo>
                  <a:lnTo>
                    <a:pt x="45" y="62"/>
                  </a:lnTo>
                  <a:lnTo>
                    <a:pt x="59" y="46"/>
                  </a:lnTo>
                  <a:lnTo>
                    <a:pt x="90" y="76"/>
                  </a:lnTo>
                  <a:close/>
                  <a:moveTo>
                    <a:pt x="136" y="122"/>
                  </a:moveTo>
                  <a:lnTo>
                    <a:pt x="119" y="138"/>
                  </a:lnTo>
                  <a:lnTo>
                    <a:pt x="90" y="107"/>
                  </a:lnTo>
                  <a:lnTo>
                    <a:pt x="105" y="93"/>
                  </a:lnTo>
                  <a:lnTo>
                    <a:pt x="136" y="122"/>
                  </a:lnTo>
                  <a:close/>
                  <a:moveTo>
                    <a:pt x="181" y="167"/>
                  </a:moveTo>
                  <a:lnTo>
                    <a:pt x="165" y="184"/>
                  </a:lnTo>
                  <a:lnTo>
                    <a:pt x="136" y="153"/>
                  </a:lnTo>
                  <a:lnTo>
                    <a:pt x="150" y="138"/>
                  </a:lnTo>
                  <a:lnTo>
                    <a:pt x="181" y="167"/>
                  </a:lnTo>
                  <a:close/>
                  <a:moveTo>
                    <a:pt x="226" y="213"/>
                  </a:moveTo>
                  <a:lnTo>
                    <a:pt x="212" y="229"/>
                  </a:lnTo>
                  <a:lnTo>
                    <a:pt x="181" y="198"/>
                  </a:lnTo>
                  <a:lnTo>
                    <a:pt x="195" y="184"/>
                  </a:lnTo>
                  <a:lnTo>
                    <a:pt x="226" y="213"/>
                  </a:lnTo>
                  <a:close/>
                  <a:moveTo>
                    <a:pt x="272" y="258"/>
                  </a:moveTo>
                  <a:lnTo>
                    <a:pt x="257" y="274"/>
                  </a:lnTo>
                  <a:lnTo>
                    <a:pt x="226" y="243"/>
                  </a:lnTo>
                  <a:lnTo>
                    <a:pt x="241" y="229"/>
                  </a:lnTo>
                  <a:lnTo>
                    <a:pt x="272" y="258"/>
                  </a:lnTo>
                  <a:close/>
                  <a:moveTo>
                    <a:pt x="317" y="305"/>
                  </a:moveTo>
                  <a:lnTo>
                    <a:pt x="302" y="320"/>
                  </a:lnTo>
                  <a:lnTo>
                    <a:pt x="272" y="289"/>
                  </a:lnTo>
                  <a:lnTo>
                    <a:pt x="286" y="274"/>
                  </a:lnTo>
                  <a:lnTo>
                    <a:pt x="317" y="305"/>
                  </a:lnTo>
                  <a:close/>
                  <a:moveTo>
                    <a:pt x="362" y="351"/>
                  </a:moveTo>
                  <a:lnTo>
                    <a:pt x="348" y="365"/>
                  </a:lnTo>
                  <a:lnTo>
                    <a:pt x="317" y="334"/>
                  </a:lnTo>
                  <a:lnTo>
                    <a:pt x="332" y="320"/>
                  </a:lnTo>
                  <a:lnTo>
                    <a:pt x="362" y="351"/>
                  </a:lnTo>
                  <a:close/>
                  <a:moveTo>
                    <a:pt x="379" y="398"/>
                  </a:moveTo>
                  <a:lnTo>
                    <a:pt x="362" y="380"/>
                  </a:lnTo>
                  <a:lnTo>
                    <a:pt x="377" y="365"/>
                  </a:lnTo>
                  <a:lnTo>
                    <a:pt x="395" y="381"/>
                  </a:lnTo>
                  <a:lnTo>
                    <a:pt x="379" y="39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30"/>
            <p:cNvSpPr/>
            <p:nvPr/>
          </p:nvSpPr>
          <p:spPr>
            <a:xfrm>
              <a:off x="1307775" y="4735051"/>
              <a:ext cx="921632" cy="781140"/>
            </a:xfrm>
            <a:custGeom>
              <a:avLst/>
              <a:gdLst/>
              <a:ahLst/>
              <a:cxnLst/>
              <a:rect l="l" t="t" r="r" b="b"/>
              <a:pathLst>
                <a:path w="656" h="556" extrusionOk="0">
                  <a:moveTo>
                    <a:pt x="32" y="512"/>
                  </a:moveTo>
                  <a:lnTo>
                    <a:pt x="45" y="528"/>
                  </a:lnTo>
                  <a:lnTo>
                    <a:pt x="12" y="556"/>
                  </a:lnTo>
                  <a:lnTo>
                    <a:pt x="0" y="539"/>
                  </a:lnTo>
                  <a:lnTo>
                    <a:pt x="32" y="512"/>
                  </a:lnTo>
                  <a:close/>
                  <a:moveTo>
                    <a:pt x="81" y="470"/>
                  </a:moveTo>
                  <a:lnTo>
                    <a:pt x="96" y="487"/>
                  </a:lnTo>
                  <a:lnTo>
                    <a:pt x="61" y="514"/>
                  </a:lnTo>
                  <a:lnTo>
                    <a:pt x="49" y="497"/>
                  </a:lnTo>
                  <a:lnTo>
                    <a:pt x="81" y="470"/>
                  </a:lnTo>
                  <a:close/>
                  <a:moveTo>
                    <a:pt x="130" y="428"/>
                  </a:moveTo>
                  <a:lnTo>
                    <a:pt x="145" y="445"/>
                  </a:lnTo>
                  <a:lnTo>
                    <a:pt x="112" y="472"/>
                  </a:lnTo>
                  <a:lnTo>
                    <a:pt x="98" y="456"/>
                  </a:lnTo>
                  <a:lnTo>
                    <a:pt x="130" y="428"/>
                  </a:lnTo>
                  <a:close/>
                  <a:moveTo>
                    <a:pt x="179" y="387"/>
                  </a:moveTo>
                  <a:lnTo>
                    <a:pt x="194" y="403"/>
                  </a:lnTo>
                  <a:lnTo>
                    <a:pt x="161" y="432"/>
                  </a:lnTo>
                  <a:lnTo>
                    <a:pt x="147" y="416"/>
                  </a:lnTo>
                  <a:lnTo>
                    <a:pt x="179" y="387"/>
                  </a:lnTo>
                  <a:close/>
                  <a:moveTo>
                    <a:pt x="230" y="347"/>
                  </a:moveTo>
                  <a:lnTo>
                    <a:pt x="243" y="363"/>
                  </a:lnTo>
                  <a:lnTo>
                    <a:pt x="210" y="390"/>
                  </a:lnTo>
                  <a:lnTo>
                    <a:pt x="197" y="374"/>
                  </a:lnTo>
                  <a:lnTo>
                    <a:pt x="230" y="347"/>
                  </a:lnTo>
                  <a:close/>
                  <a:moveTo>
                    <a:pt x="279" y="305"/>
                  </a:moveTo>
                  <a:lnTo>
                    <a:pt x="292" y="321"/>
                  </a:lnTo>
                  <a:lnTo>
                    <a:pt x="259" y="349"/>
                  </a:lnTo>
                  <a:lnTo>
                    <a:pt x="246" y="332"/>
                  </a:lnTo>
                  <a:lnTo>
                    <a:pt x="279" y="305"/>
                  </a:lnTo>
                  <a:close/>
                  <a:moveTo>
                    <a:pt x="328" y="263"/>
                  </a:moveTo>
                  <a:lnTo>
                    <a:pt x="342" y="280"/>
                  </a:lnTo>
                  <a:lnTo>
                    <a:pt x="310" y="307"/>
                  </a:lnTo>
                  <a:lnTo>
                    <a:pt x="295" y="290"/>
                  </a:lnTo>
                  <a:lnTo>
                    <a:pt x="328" y="263"/>
                  </a:lnTo>
                  <a:close/>
                  <a:moveTo>
                    <a:pt x="377" y="221"/>
                  </a:moveTo>
                  <a:lnTo>
                    <a:pt x="391" y="240"/>
                  </a:lnTo>
                  <a:lnTo>
                    <a:pt x="359" y="267"/>
                  </a:lnTo>
                  <a:lnTo>
                    <a:pt x="344" y="250"/>
                  </a:lnTo>
                  <a:lnTo>
                    <a:pt x="377" y="221"/>
                  </a:lnTo>
                  <a:close/>
                  <a:moveTo>
                    <a:pt x="428" y="181"/>
                  </a:moveTo>
                  <a:lnTo>
                    <a:pt x="440" y="198"/>
                  </a:lnTo>
                  <a:lnTo>
                    <a:pt x="408" y="225"/>
                  </a:lnTo>
                  <a:lnTo>
                    <a:pt x="393" y="209"/>
                  </a:lnTo>
                  <a:lnTo>
                    <a:pt x="428" y="181"/>
                  </a:lnTo>
                  <a:close/>
                  <a:moveTo>
                    <a:pt x="477" y="140"/>
                  </a:moveTo>
                  <a:lnTo>
                    <a:pt x="489" y="156"/>
                  </a:lnTo>
                  <a:lnTo>
                    <a:pt x="457" y="183"/>
                  </a:lnTo>
                  <a:lnTo>
                    <a:pt x="444" y="167"/>
                  </a:lnTo>
                  <a:lnTo>
                    <a:pt x="477" y="140"/>
                  </a:lnTo>
                  <a:close/>
                  <a:moveTo>
                    <a:pt x="526" y="98"/>
                  </a:moveTo>
                  <a:lnTo>
                    <a:pt x="540" y="114"/>
                  </a:lnTo>
                  <a:lnTo>
                    <a:pt x="506" y="143"/>
                  </a:lnTo>
                  <a:lnTo>
                    <a:pt x="493" y="125"/>
                  </a:lnTo>
                  <a:lnTo>
                    <a:pt x="526" y="98"/>
                  </a:lnTo>
                  <a:close/>
                  <a:moveTo>
                    <a:pt x="575" y="58"/>
                  </a:moveTo>
                  <a:lnTo>
                    <a:pt x="589" y="74"/>
                  </a:lnTo>
                  <a:lnTo>
                    <a:pt x="556" y="102"/>
                  </a:lnTo>
                  <a:lnTo>
                    <a:pt x="542" y="85"/>
                  </a:lnTo>
                  <a:lnTo>
                    <a:pt x="575" y="58"/>
                  </a:lnTo>
                  <a:close/>
                  <a:moveTo>
                    <a:pt x="624" y="16"/>
                  </a:moveTo>
                  <a:lnTo>
                    <a:pt x="638" y="33"/>
                  </a:lnTo>
                  <a:lnTo>
                    <a:pt x="605" y="60"/>
                  </a:lnTo>
                  <a:lnTo>
                    <a:pt x="591" y="43"/>
                  </a:lnTo>
                  <a:lnTo>
                    <a:pt x="624" y="16"/>
                  </a:lnTo>
                  <a:close/>
                  <a:moveTo>
                    <a:pt x="656" y="18"/>
                  </a:moveTo>
                  <a:lnTo>
                    <a:pt x="654" y="18"/>
                  </a:lnTo>
                  <a:lnTo>
                    <a:pt x="640" y="2"/>
                  </a:lnTo>
                  <a:lnTo>
                    <a:pt x="642" y="0"/>
                  </a:lnTo>
                  <a:lnTo>
                    <a:pt x="656" y="1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30"/>
            <p:cNvSpPr/>
            <p:nvPr/>
          </p:nvSpPr>
          <p:spPr>
            <a:xfrm>
              <a:off x="1556447" y="3918788"/>
              <a:ext cx="601309" cy="512799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48" y="27"/>
                  </a:moveTo>
                  <a:lnTo>
                    <a:pt x="33" y="43"/>
                  </a:lnTo>
                  <a:lnTo>
                    <a:pt x="0" y="16"/>
                  </a:lnTo>
                  <a:lnTo>
                    <a:pt x="15" y="0"/>
                  </a:lnTo>
                  <a:lnTo>
                    <a:pt x="48" y="27"/>
                  </a:lnTo>
                  <a:close/>
                  <a:moveTo>
                    <a:pt x="97" y="69"/>
                  </a:moveTo>
                  <a:lnTo>
                    <a:pt x="82" y="85"/>
                  </a:lnTo>
                  <a:lnTo>
                    <a:pt x="49" y="58"/>
                  </a:lnTo>
                  <a:lnTo>
                    <a:pt x="64" y="42"/>
                  </a:lnTo>
                  <a:lnTo>
                    <a:pt x="97" y="69"/>
                  </a:lnTo>
                  <a:close/>
                  <a:moveTo>
                    <a:pt x="145" y="111"/>
                  </a:moveTo>
                  <a:lnTo>
                    <a:pt x="131" y="127"/>
                  </a:lnTo>
                  <a:lnTo>
                    <a:pt x="98" y="98"/>
                  </a:lnTo>
                  <a:lnTo>
                    <a:pt x="113" y="82"/>
                  </a:lnTo>
                  <a:lnTo>
                    <a:pt x="145" y="111"/>
                  </a:lnTo>
                  <a:close/>
                  <a:moveTo>
                    <a:pt x="194" y="152"/>
                  </a:moveTo>
                  <a:lnTo>
                    <a:pt x="180" y="169"/>
                  </a:lnTo>
                  <a:lnTo>
                    <a:pt x="147" y="140"/>
                  </a:lnTo>
                  <a:lnTo>
                    <a:pt x="162" y="123"/>
                  </a:lnTo>
                  <a:lnTo>
                    <a:pt x="194" y="152"/>
                  </a:lnTo>
                  <a:close/>
                  <a:moveTo>
                    <a:pt x="243" y="192"/>
                  </a:moveTo>
                  <a:lnTo>
                    <a:pt x="231" y="209"/>
                  </a:lnTo>
                  <a:lnTo>
                    <a:pt x="196" y="181"/>
                  </a:lnTo>
                  <a:lnTo>
                    <a:pt x="211" y="165"/>
                  </a:lnTo>
                  <a:lnTo>
                    <a:pt x="243" y="192"/>
                  </a:lnTo>
                  <a:close/>
                  <a:moveTo>
                    <a:pt x="292" y="234"/>
                  </a:moveTo>
                  <a:lnTo>
                    <a:pt x="280" y="250"/>
                  </a:lnTo>
                  <a:lnTo>
                    <a:pt x="247" y="223"/>
                  </a:lnTo>
                  <a:lnTo>
                    <a:pt x="260" y="207"/>
                  </a:lnTo>
                  <a:lnTo>
                    <a:pt x="292" y="234"/>
                  </a:lnTo>
                  <a:close/>
                  <a:moveTo>
                    <a:pt x="341" y="276"/>
                  </a:moveTo>
                  <a:lnTo>
                    <a:pt x="329" y="292"/>
                  </a:lnTo>
                  <a:lnTo>
                    <a:pt x="296" y="265"/>
                  </a:lnTo>
                  <a:lnTo>
                    <a:pt x="309" y="249"/>
                  </a:lnTo>
                  <a:lnTo>
                    <a:pt x="341" y="276"/>
                  </a:lnTo>
                  <a:close/>
                  <a:moveTo>
                    <a:pt x="390" y="318"/>
                  </a:moveTo>
                  <a:lnTo>
                    <a:pt x="378" y="334"/>
                  </a:lnTo>
                  <a:lnTo>
                    <a:pt x="345" y="307"/>
                  </a:lnTo>
                  <a:lnTo>
                    <a:pt x="358" y="290"/>
                  </a:lnTo>
                  <a:lnTo>
                    <a:pt x="390" y="318"/>
                  </a:lnTo>
                  <a:close/>
                  <a:moveTo>
                    <a:pt x="414" y="365"/>
                  </a:moveTo>
                  <a:lnTo>
                    <a:pt x="394" y="348"/>
                  </a:lnTo>
                  <a:lnTo>
                    <a:pt x="407" y="332"/>
                  </a:lnTo>
                  <a:lnTo>
                    <a:pt x="428" y="348"/>
                  </a:lnTo>
                  <a:lnTo>
                    <a:pt x="414" y="36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30"/>
            <p:cNvSpPr/>
            <p:nvPr/>
          </p:nvSpPr>
          <p:spPr>
            <a:xfrm>
              <a:off x="2285604" y="3428469"/>
              <a:ext cx="150328" cy="757256"/>
            </a:xfrm>
            <a:custGeom>
              <a:avLst/>
              <a:gdLst/>
              <a:ahLst/>
              <a:cxnLst/>
              <a:rect l="l" t="t" r="r" b="b"/>
              <a:pathLst>
                <a:path w="107" h="539" extrusionOk="0">
                  <a:moveTo>
                    <a:pt x="27" y="44"/>
                  </a:moveTo>
                  <a:lnTo>
                    <a:pt x="6" y="46"/>
                  </a:lnTo>
                  <a:lnTo>
                    <a:pt x="0" y="4"/>
                  </a:lnTo>
                  <a:lnTo>
                    <a:pt x="20" y="0"/>
                  </a:lnTo>
                  <a:lnTo>
                    <a:pt x="27" y="44"/>
                  </a:lnTo>
                  <a:close/>
                  <a:moveTo>
                    <a:pt x="38" y="107"/>
                  </a:moveTo>
                  <a:lnTo>
                    <a:pt x="16" y="109"/>
                  </a:lnTo>
                  <a:lnTo>
                    <a:pt x="9" y="67"/>
                  </a:lnTo>
                  <a:lnTo>
                    <a:pt x="31" y="64"/>
                  </a:lnTo>
                  <a:lnTo>
                    <a:pt x="38" y="107"/>
                  </a:lnTo>
                  <a:close/>
                  <a:moveTo>
                    <a:pt x="47" y="171"/>
                  </a:moveTo>
                  <a:lnTo>
                    <a:pt x="27" y="173"/>
                  </a:lnTo>
                  <a:lnTo>
                    <a:pt x="20" y="131"/>
                  </a:lnTo>
                  <a:lnTo>
                    <a:pt x="42" y="127"/>
                  </a:lnTo>
                  <a:lnTo>
                    <a:pt x="47" y="171"/>
                  </a:lnTo>
                  <a:close/>
                  <a:moveTo>
                    <a:pt x="58" y="234"/>
                  </a:moveTo>
                  <a:lnTo>
                    <a:pt x="36" y="236"/>
                  </a:lnTo>
                  <a:lnTo>
                    <a:pt x="29" y="194"/>
                  </a:lnTo>
                  <a:lnTo>
                    <a:pt x="51" y="191"/>
                  </a:lnTo>
                  <a:lnTo>
                    <a:pt x="58" y="234"/>
                  </a:lnTo>
                  <a:close/>
                  <a:moveTo>
                    <a:pt x="67" y="298"/>
                  </a:moveTo>
                  <a:lnTo>
                    <a:pt x="47" y="300"/>
                  </a:lnTo>
                  <a:lnTo>
                    <a:pt x="40" y="258"/>
                  </a:lnTo>
                  <a:lnTo>
                    <a:pt x="62" y="254"/>
                  </a:lnTo>
                  <a:lnTo>
                    <a:pt x="67" y="298"/>
                  </a:lnTo>
                  <a:close/>
                  <a:moveTo>
                    <a:pt x="78" y="362"/>
                  </a:moveTo>
                  <a:lnTo>
                    <a:pt x="56" y="363"/>
                  </a:lnTo>
                  <a:lnTo>
                    <a:pt x="51" y="322"/>
                  </a:lnTo>
                  <a:lnTo>
                    <a:pt x="71" y="318"/>
                  </a:lnTo>
                  <a:lnTo>
                    <a:pt x="78" y="362"/>
                  </a:lnTo>
                  <a:close/>
                  <a:moveTo>
                    <a:pt x="89" y="425"/>
                  </a:moveTo>
                  <a:lnTo>
                    <a:pt x="67" y="427"/>
                  </a:lnTo>
                  <a:lnTo>
                    <a:pt x="60" y="385"/>
                  </a:lnTo>
                  <a:lnTo>
                    <a:pt x="82" y="382"/>
                  </a:lnTo>
                  <a:lnTo>
                    <a:pt x="89" y="425"/>
                  </a:lnTo>
                  <a:close/>
                  <a:moveTo>
                    <a:pt x="98" y="489"/>
                  </a:moveTo>
                  <a:lnTo>
                    <a:pt x="78" y="490"/>
                  </a:lnTo>
                  <a:lnTo>
                    <a:pt x="71" y="449"/>
                  </a:lnTo>
                  <a:lnTo>
                    <a:pt x="93" y="445"/>
                  </a:lnTo>
                  <a:lnTo>
                    <a:pt x="98" y="489"/>
                  </a:lnTo>
                  <a:close/>
                  <a:moveTo>
                    <a:pt x="85" y="539"/>
                  </a:moveTo>
                  <a:lnTo>
                    <a:pt x="82" y="512"/>
                  </a:lnTo>
                  <a:lnTo>
                    <a:pt x="102" y="509"/>
                  </a:lnTo>
                  <a:lnTo>
                    <a:pt x="107" y="536"/>
                  </a:lnTo>
                  <a:lnTo>
                    <a:pt x="85" y="539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30"/>
            <p:cNvSpPr/>
            <p:nvPr/>
          </p:nvSpPr>
          <p:spPr>
            <a:xfrm>
              <a:off x="2173210" y="5160744"/>
              <a:ext cx="259912" cy="885104"/>
            </a:xfrm>
            <a:custGeom>
              <a:avLst/>
              <a:gdLst/>
              <a:ahLst/>
              <a:cxnLst/>
              <a:rect l="l" t="t" r="r" b="b"/>
              <a:pathLst>
                <a:path w="185" h="630" extrusionOk="0">
                  <a:moveTo>
                    <a:pt x="174" y="47"/>
                  </a:moveTo>
                  <a:lnTo>
                    <a:pt x="153" y="42"/>
                  </a:lnTo>
                  <a:lnTo>
                    <a:pt x="164" y="0"/>
                  </a:lnTo>
                  <a:lnTo>
                    <a:pt x="185" y="6"/>
                  </a:lnTo>
                  <a:lnTo>
                    <a:pt x="174" y="47"/>
                  </a:lnTo>
                  <a:close/>
                  <a:moveTo>
                    <a:pt x="158" y="109"/>
                  </a:moveTo>
                  <a:lnTo>
                    <a:pt x="136" y="104"/>
                  </a:lnTo>
                  <a:lnTo>
                    <a:pt x="147" y="62"/>
                  </a:lnTo>
                  <a:lnTo>
                    <a:pt x="169" y="67"/>
                  </a:lnTo>
                  <a:lnTo>
                    <a:pt x="158" y="109"/>
                  </a:lnTo>
                  <a:close/>
                  <a:moveTo>
                    <a:pt x="142" y="173"/>
                  </a:moveTo>
                  <a:lnTo>
                    <a:pt x="120" y="167"/>
                  </a:lnTo>
                  <a:lnTo>
                    <a:pt x="131" y="125"/>
                  </a:lnTo>
                  <a:lnTo>
                    <a:pt x="153" y="131"/>
                  </a:lnTo>
                  <a:lnTo>
                    <a:pt x="142" y="173"/>
                  </a:lnTo>
                  <a:close/>
                  <a:moveTo>
                    <a:pt x="125" y="234"/>
                  </a:moveTo>
                  <a:lnTo>
                    <a:pt x="104" y="229"/>
                  </a:lnTo>
                  <a:lnTo>
                    <a:pt x="115" y="187"/>
                  </a:lnTo>
                  <a:lnTo>
                    <a:pt x="136" y="193"/>
                  </a:lnTo>
                  <a:lnTo>
                    <a:pt x="125" y="234"/>
                  </a:lnTo>
                  <a:close/>
                  <a:moveTo>
                    <a:pt x="109" y="296"/>
                  </a:moveTo>
                  <a:lnTo>
                    <a:pt x="87" y="291"/>
                  </a:lnTo>
                  <a:lnTo>
                    <a:pt x="98" y="249"/>
                  </a:lnTo>
                  <a:lnTo>
                    <a:pt x="120" y="254"/>
                  </a:lnTo>
                  <a:lnTo>
                    <a:pt x="109" y="296"/>
                  </a:lnTo>
                  <a:close/>
                  <a:moveTo>
                    <a:pt x="93" y="358"/>
                  </a:moveTo>
                  <a:lnTo>
                    <a:pt x="71" y="352"/>
                  </a:lnTo>
                  <a:lnTo>
                    <a:pt x="82" y="312"/>
                  </a:lnTo>
                  <a:lnTo>
                    <a:pt x="104" y="318"/>
                  </a:lnTo>
                  <a:lnTo>
                    <a:pt x="93" y="358"/>
                  </a:lnTo>
                  <a:close/>
                  <a:moveTo>
                    <a:pt x="76" y="421"/>
                  </a:moveTo>
                  <a:lnTo>
                    <a:pt x="55" y="416"/>
                  </a:lnTo>
                  <a:lnTo>
                    <a:pt x="66" y="374"/>
                  </a:lnTo>
                  <a:lnTo>
                    <a:pt x="87" y="380"/>
                  </a:lnTo>
                  <a:lnTo>
                    <a:pt x="76" y="421"/>
                  </a:lnTo>
                  <a:close/>
                  <a:moveTo>
                    <a:pt x="60" y="483"/>
                  </a:moveTo>
                  <a:lnTo>
                    <a:pt x="38" y="478"/>
                  </a:lnTo>
                  <a:lnTo>
                    <a:pt x="49" y="436"/>
                  </a:lnTo>
                  <a:lnTo>
                    <a:pt x="71" y="441"/>
                  </a:lnTo>
                  <a:lnTo>
                    <a:pt x="60" y="483"/>
                  </a:lnTo>
                  <a:close/>
                  <a:moveTo>
                    <a:pt x="44" y="545"/>
                  </a:moveTo>
                  <a:lnTo>
                    <a:pt x="22" y="539"/>
                  </a:lnTo>
                  <a:lnTo>
                    <a:pt x="33" y="498"/>
                  </a:lnTo>
                  <a:lnTo>
                    <a:pt x="55" y="503"/>
                  </a:lnTo>
                  <a:lnTo>
                    <a:pt x="44" y="545"/>
                  </a:lnTo>
                  <a:close/>
                  <a:moveTo>
                    <a:pt x="27" y="607"/>
                  </a:moveTo>
                  <a:lnTo>
                    <a:pt x="6" y="601"/>
                  </a:lnTo>
                  <a:lnTo>
                    <a:pt x="17" y="561"/>
                  </a:lnTo>
                  <a:lnTo>
                    <a:pt x="38" y="567"/>
                  </a:lnTo>
                  <a:lnTo>
                    <a:pt x="27" y="607"/>
                  </a:lnTo>
                  <a:close/>
                  <a:moveTo>
                    <a:pt x="0" y="625"/>
                  </a:moveTo>
                  <a:lnTo>
                    <a:pt x="0" y="623"/>
                  </a:lnTo>
                  <a:lnTo>
                    <a:pt x="22" y="628"/>
                  </a:lnTo>
                  <a:lnTo>
                    <a:pt x="20" y="630"/>
                  </a:lnTo>
                  <a:lnTo>
                    <a:pt x="0" y="62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8" name="Google Shape;28;p30"/>
            <p:cNvGrpSpPr/>
            <p:nvPr/>
          </p:nvGrpSpPr>
          <p:grpSpPr>
            <a:xfrm>
              <a:off x="71439" y="2349485"/>
              <a:ext cx="3009354" cy="4324366"/>
              <a:chOff x="71438" y="1787526"/>
              <a:chExt cx="3400425" cy="4886325"/>
            </a:xfrm>
          </p:grpSpPr>
          <p:sp>
            <p:nvSpPr>
              <p:cNvPr id="29" name="Google Shape;29;p30"/>
              <p:cNvSpPr/>
              <p:nvPr/>
            </p:nvSpPr>
            <p:spPr>
              <a:xfrm>
                <a:off x="782638" y="4975226"/>
                <a:ext cx="1139825" cy="1141413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19" extrusionOk="0">
                    <a:moveTo>
                      <a:pt x="359" y="0"/>
                    </a:moveTo>
                    <a:lnTo>
                      <a:pt x="377" y="0"/>
                    </a:lnTo>
                    <a:lnTo>
                      <a:pt x="395" y="2"/>
                    </a:lnTo>
                    <a:lnTo>
                      <a:pt x="414" y="4"/>
                    </a:lnTo>
                    <a:lnTo>
                      <a:pt x="430" y="8"/>
                    </a:lnTo>
                    <a:lnTo>
                      <a:pt x="464" y="17"/>
                    </a:lnTo>
                    <a:lnTo>
                      <a:pt x="499" y="29"/>
                    </a:lnTo>
                    <a:lnTo>
                      <a:pt x="530" y="44"/>
                    </a:lnTo>
                    <a:lnTo>
                      <a:pt x="559" y="62"/>
                    </a:lnTo>
                    <a:lnTo>
                      <a:pt x="586" y="82"/>
                    </a:lnTo>
                    <a:lnTo>
                      <a:pt x="613" y="106"/>
                    </a:lnTo>
                    <a:lnTo>
                      <a:pt x="635" y="131"/>
                    </a:lnTo>
                    <a:lnTo>
                      <a:pt x="657" y="158"/>
                    </a:lnTo>
                    <a:lnTo>
                      <a:pt x="675" y="189"/>
                    </a:lnTo>
                    <a:lnTo>
                      <a:pt x="689" y="220"/>
                    </a:lnTo>
                    <a:lnTo>
                      <a:pt x="702" y="253"/>
                    </a:lnTo>
                    <a:lnTo>
                      <a:pt x="711" y="287"/>
                    </a:lnTo>
                    <a:lnTo>
                      <a:pt x="713" y="305"/>
                    </a:lnTo>
                    <a:lnTo>
                      <a:pt x="716" y="324"/>
                    </a:lnTo>
                    <a:lnTo>
                      <a:pt x="716" y="342"/>
                    </a:lnTo>
                    <a:lnTo>
                      <a:pt x="718" y="360"/>
                    </a:lnTo>
                    <a:lnTo>
                      <a:pt x="716" y="378"/>
                    </a:lnTo>
                    <a:lnTo>
                      <a:pt x="716" y="396"/>
                    </a:lnTo>
                    <a:lnTo>
                      <a:pt x="713" y="414"/>
                    </a:lnTo>
                    <a:lnTo>
                      <a:pt x="711" y="433"/>
                    </a:lnTo>
                    <a:lnTo>
                      <a:pt x="702" y="467"/>
                    </a:lnTo>
                    <a:lnTo>
                      <a:pt x="689" y="500"/>
                    </a:lnTo>
                    <a:lnTo>
                      <a:pt x="675" y="531"/>
                    </a:lnTo>
                    <a:lnTo>
                      <a:pt x="657" y="561"/>
                    </a:lnTo>
                    <a:lnTo>
                      <a:pt x="635" y="589"/>
                    </a:lnTo>
                    <a:lnTo>
                      <a:pt x="613" y="614"/>
                    </a:lnTo>
                    <a:lnTo>
                      <a:pt x="586" y="638"/>
                    </a:lnTo>
                    <a:lnTo>
                      <a:pt x="559" y="658"/>
                    </a:lnTo>
                    <a:lnTo>
                      <a:pt x="530" y="676"/>
                    </a:lnTo>
                    <a:lnTo>
                      <a:pt x="499" y="690"/>
                    </a:lnTo>
                    <a:lnTo>
                      <a:pt x="464" y="703"/>
                    </a:lnTo>
                    <a:lnTo>
                      <a:pt x="430" y="712"/>
                    </a:lnTo>
                    <a:lnTo>
                      <a:pt x="414" y="716"/>
                    </a:lnTo>
                    <a:lnTo>
                      <a:pt x="395" y="718"/>
                    </a:lnTo>
                    <a:lnTo>
                      <a:pt x="377" y="719"/>
                    </a:lnTo>
                    <a:lnTo>
                      <a:pt x="359" y="719"/>
                    </a:lnTo>
                    <a:lnTo>
                      <a:pt x="339" y="719"/>
                    </a:lnTo>
                    <a:lnTo>
                      <a:pt x="321" y="718"/>
                    </a:lnTo>
                    <a:lnTo>
                      <a:pt x="303" y="716"/>
                    </a:lnTo>
                    <a:lnTo>
                      <a:pt x="287" y="712"/>
                    </a:lnTo>
                    <a:lnTo>
                      <a:pt x="252" y="703"/>
                    </a:lnTo>
                    <a:lnTo>
                      <a:pt x="219" y="690"/>
                    </a:lnTo>
                    <a:lnTo>
                      <a:pt x="187" y="676"/>
                    </a:lnTo>
                    <a:lnTo>
                      <a:pt x="158" y="658"/>
                    </a:lnTo>
                    <a:lnTo>
                      <a:pt x="131" y="638"/>
                    </a:lnTo>
                    <a:lnTo>
                      <a:pt x="105" y="614"/>
                    </a:lnTo>
                    <a:lnTo>
                      <a:pt x="82" y="589"/>
                    </a:lnTo>
                    <a:lnTo>
                      <a:pt x="60" y="561"/>
                    </a:lnTo>
                    <a:lnTo>
                      <a:pt x="44" y="531"/>
                    </a:lnTo>
                    <a:lnTo>
                      <a:pt x="27" y="500"/>
                    </a:lnTo>
                    <a:lnTo>
                      <a:pt x="16" y="467"/>
                    </a:lnTo>
                    <a:lnTo>
                      <a:pt x="7" y="433"/>
                    </a:lnTo>
                    <a:lnTo>
                      <a:pt x="4" y="414"/>
                    </a:lnTo>
                    <a:lnTo>
                      <a:pt x="2" y="396"/>
                    </a:lnTo>
                    <a:lnTo>
                      <a:pt x="0" y="378"/>
                    </a:lnTo>
                    <a:lnTo>
                      <a:pt x="0" y="360"/>
                    </a:lnTo>
                    <a:lnTo>
                      <a:pt x="0" y="342"/>
                    </a:lnTo>
                    <a:lnTo>
                      <a:pt x="2" y="324"/>
                    </a:lnTo>
                    <a:lnTo>
                      <a:pt x="4" y="305"/>
                    </a:lnTo>
                    <a:lnTo>
                      <a:pt x="7" y="287"/>
                    </a:lnTo>
                    <a:lnTo>
                      <a:pt x="16" y="253"/>
                    </a:lnTo>
                    <a:lnTo>
                      <a:pt x="27" y="220"/>
                    </a:lnTo>
                    <a:lnTo>
                      <a:pt x="44" y="189"/>
                    </a:lnTo>
                    <a:lnTo>
                      <a:pt x="60" y="158"/>
                    </a:lnTo>
                    <a:lnTo>
                      <a:pt x="82" y="131"/>
                    </a:lnTo>
                    <a:lnTo>
                      <a:pt x="105" y="106"/>
                    </a:lnTo>
                    <a:lnTo>
                      <a:pt x="131" y="82"/>
                    </a:lnTo>
                    <a:lnTo>
                      <a:pt x="158" y="62"/>
                    </a:lnTo>
                    <a:lnTo>
                      <a:pt x="187" y="44"/>
                    </a:lnTo>
                    <a:lnTo>
                      <a:pt x="219" y="29"/>
                    </a:lnTo>
                    <a:lnTo>
                      <a:pt x="252" y="17"/>
                    </a:lnTo>
                    <a:lnTo>
                      <a:pt x="287" y="8"/>
                    </a:lnTo>
                    <a:lnTo>
                      <a:pt x="303" y="4"/>
                    </a:lnTo>
                    <a:lnTo>
                      <a:pt x="321" y="2"/>
                    </a:lnTo>
                    <a:lnTo>
                      <a:pt x="339" y="0"/>
                    </a:lnTo>
                    <a:lnTo>
                      <a:pt x="359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30;p30"/>
              <p:cNvSpPr/>
              <p:nvPr/>
            </p:nvSpPr>
            <p:spPr>
              <a:xfrm>
                <a:off x="2147888" y="3756026"/>
                <a:ext cx="1323975" cy="1328738"/>
              </a:xfrm>
              <a:custGeom>
                <a:avLst/>
                <a:gdLst/>
                <a:ahLst/>
                <a:cxnLst/>
                <a:rect l="l" t="t" r="r" b="b"/>
                <a:pathLst>
                  <a:path w="834" h="837" extrusionOk="0">
                    <a:moveTo>
                      <a:pt x="417" y="0"/>
                    </a:moveTo>
                    <a:lnTo>
                      <a:pt x="439" y="2"/>
                    </a:lnTo>
                    <a:lnTo>
                      <a:pt x="460" y="2"/>
                    </a:lnTo>
                    <a:lnTo>
                      <a:pt x="480" y="6"/>
                    </a:lnTo>
                    <a:lnTo>
                      <a:pt x="500" y="9"/>
                    </a:lnTo>
                    <a:lnTo>
                      <a:pt x="522" y="15"/>
                    </a:lnTo>
                    <a:lnTo>
                      <a:pt x="542" y="20"/>
                    </a:lnTo>
                    <a:lnTo>
                      <a:pt x="560" y="26"/>
                    </a:lnTo>
                    <a:lnTo>
                      <a:pt x="580" y="33"/>
                    </a:lnTo>
                    <a:lnTo>
                      <a:pt x="598" y="42"/>
                    </a:lnTo>
                    <a:lnTo>
                      <a:pt x="616" y="51"/>
                    </a:lnTo>
                    <a:lnTo>
                      <a:pt x="634" y="62"/>
                    </a:lnTo>
                    <a:lnTo>
                      <a:pt x="651" y="73"/>
                    </a:lnTo>
                    <a:lnTo>
                      <a:pt x="667" y="84"/>
                    </a:lnTo>
                    <a:lnTo>
                      <a:pt x="683" y="97"/>
                    </a:lnTo>
                    <a:lnTo>
                      <a:pt x="698" y="109"/>
                    </a:lnTo>
                    <a:lnTo>
                      <a:pt x="712" y="124"/>
                    </a:lnTo>
                    <a:lnTo>
                      <a:pt x="727" y="138"/>
                    </a:lnTo>
                    <a:lnTo>
                      <a:pt x="740" y="153"/>
                    </a:lnTo>
                    <a:lnTo>
                      <a:pt x="752" y="169"/>
                    </a:lnTo>
                    <a:lnTo>
                      <a:pt x="763" y="186"/>
                    </a:lnTo>
                    <a:lnTo>
                      <a:pt x="774" y="202"/>
                    </a:lnTo>
                    <a:lnTo>
                      <a:pt x="785" y="220"/>
                    </a:lnTo>
                    <a:lnTo>
                      <a:pt x="794" y="238"/>
                    </a:lnTo>
                    <a:lnTo>
                      <a:pt x="801" y="256"/>
                    </a:lnTo>
                    <a:lnTo>
                      <a:pt x="810" y="274"/>
                    </a:lnTo>
                    <a:lnTo>
                      <a:pt x="816" y="294"/>
                    </a:lnTo>
                    <a:lnTo>
                      <a:pt x="821" y="314"/>
                    </a:lnTo>
                    <a:lnTo>
                      <a:pt x="827" y="334"/>
                    </a:lnTo>
                    <a:lnTo>
                      <a:pt x="830" y="356"/>
                    </a:lnTo>
                    <a:lnTo>
                      <a:pt x="832" y="376"/>
                    </a:lnTo>
                    <a:lnTo>
                      <a:pt x="834" y="398"/>
                    </a:lnTo>
                    <a:lnTo>
                      <a:pt x="834" y="420"/>
                    </a:lnTo>
                    <a:lnTo>
                      <a:pt x="834" y="442"/>
                    </a:lnTo>
                    <a:lnTo>
                      <a:pt x="832" y="462"/>
                    </a:lnTo>
                    <a:lnTo>
                      <a:pt x="830" y="483"/>
                    </a:lnTo>
                    <a:lnTo>
                      <a:pt x="827" y="503"/>
                    </a:lnTo>
                    <a:lnTo>
                      <a:pt x="821" y="523"/>
                    </a:lnTo>
                    <a:lnTo>
                      <a:pt x="816" y="543"/>
                    </a:lnTo>
                    <a:lnTo>
                      <a:pt x="810" y="563"/>
                    </a:lnTo>
                    <a:lnTo>
                      <a:pt x="801" y="581"/>
                    </a:lnTo>
                    <a:lnTo>
                      <a:pt x="794" y="601"/>
                    </a:lnTo>
                    <a:lnTo>
                      <a:pt x="785" y="619"/>
                    </a:lnTo>
                    <a:lnTo>
                      <a:pt x="774" y="636"/>
                    </a:lnTo>
                    <a:lnTo>
                      <a:pt x="763" y="654"/>
                    </a:lnTo>
                    <a:lnTo>
                      <a:pt x="752" y="670"/>
                    </a:lnTo>
                    <a:lnTo>
                      <a:pt x="740" y="685"/>
                    </a:lnTo>
                    <a:lnTo>
                      <a:pt x="727" y="701"/>
                    </a:lnTo>
                    <a:lnTo>
                      <a:pt x="712" y="716"/>
                    </a:lnTo>
                    <a:lnTo>
                      <a:pt x="698" y="728"/>
                    </a:lnTo>
                    <a:lnTo>
                      <a:pt x="683" y="743"/>
                    </a:lnTo>
                    <a:lnTo>
                      <a:pt x="667" y="754"/>
                    </a:lnTo>
                    <a:lnTo>
                      <a:pt x="651" y="767"/>
                    </a:lnTo>
                    <a:lnTo>
                      <a:pt x="634" y="777"/>
                    </a:lnTo>
                    <a:lnTo>
                      <a:pt x="616" y="787"/>
                    </a:lnTo>
                    <a:lnTo>
                      <a:pt x="598" y="796"/>
                    </a:lnTo>
                    <a:lnTo>
                      <a:pt x="580" y="805"/>
                    </a:lnTo>
                    <a:lnTo>
                      <a:pt x="560" y="812"/>
                    </a:lnTo>
                    <a:lnTo>
                      <a:pt x="542" y="819"/>
                    </a:lnTo>
                    <a:lnTo>
                      <a:pt x="522" y="825"/>
                    </a:lnTo>
                    <a:lnTo>
                      <a:pt x="500" y="828"/>
                    </a:lnTo>
                    <a:lnTo>
                      <a:pt x="480" y="832"/>
                    </a:lnTo>
                    <a:lnTo>
                      <a:pt x="460" y="836"/>
                    </a:lnTo>
                    <a:lnTo>
                      <a:pt x="439" y="837"/>
                    </a:lnTo>
                    <a:lnTo>
                      <a:pt x="417" y="837"/>
                    </a:lnTo>
                    <a:lnTo>
                      <a:pt x="395" y="837"/>
                    </a:lnTo>
                    <a:lnTo>
                      <a:pt x="373" y="836"/>
                    </a:lnTo>
                    <a:lnTo>
                      <a:pt x="353" y="832"/>
                    </a:lnTo>
                    <a:lnTo>
                      <a:pt x="333" y="828"/>
                    </a:lnTo>
                    <a:lnTo>
                      <a:pt x="312" y="825"/>
                    </a:lnTo>
                    <a:lnTo>
                      <a:pt x="292" y="819"/>
                    </a:lnTo>
                    <a:lnTo>
                      <a:pt x="274" y="812"/>
                    </a:lnTo>
                    <a:lnTo>
                      <a:pt x="254" y="805"/>
                    </a:lnTo>
                    <a:lnTo>
                      <a:pt x="235" y="796"/>
                    </a:lnTo>
                    <a:lnTo>
                      <a:pt x="217" y="787"/>
                    </a:lnTo>
                    <a:lnTo>
                      <a:pt x="201" y="777"/>
                    </a:lnTo>
                    <a:lnTo>
                      <a:pt x="183" y="767"/>
                    </a:lnTo>
                    <a:lnTo>
                      <a:pt x="167" y="754"/>
                    </a:lnTo>
                    <a:lnTo>
                      <a:pt x="150" y="743"/>
                    </a:lnTo>
                    <a:lnTo>
                      <a:pt x="136" y="728"/>
                    </a:lnTo>
                    <a:lnTo>
                      <a:pt x="121" y="716"/>
                    </a:lnTo>
                    <a:lnTo>
                      <a:pt x="107" y="701"/>
                    </a:lnTo>
                    <a:lnTo>
                      <a:pt x="94" y="685"/>
                    </a:lnTo>
                    <a:lnTo>
                      <a:pt x="81" y="670"/>
                    </a:lnTo>
                    <a:lnTo>
                      <a:pt x="70" y="654"/>
                    </a:lnTo>
                    <a:lnTo>
                      <a:pt x="60" y="636"/>
                    </a:lnTo>
                    <a:lnTo>
                      <a:pt x="49" y="619"/>
                    </a:lnTo>
                    <a:lnTo>
                      <a:pt x="40" y="601"/>
                    </a:lnTo>
                    <a:lnTo>
                      <a:pt x="32" y="581"/>
                    </a:lnTo>
                    <a:lnTo>
                      <a:pt x="25" y="563"/>
                    </a:lnTo>
                    <a:lnTo>
                      <a:pt x="18" y="543"/>
                    </a:lnTo>
                    <a:lnTo>
                      <a:pt x="12" y="523"/>
                    </a:lnTo>
                    <a:lnTo>
                      <a:pt x="7" y="503"/>
                    </a:lnTo>
                    <a:lnTo>
                      <a:pt x="3" y="483"/>
                    </a:lnTo>
                    <a:lnTo>
                      <a:pt x="1" y="462"/>
                    </a:lnTo>
                    <a:lnTo>
                      <a:pt x="0" y="442"/>
                    </a:lnTo>
                    <a:lnTo>
                      <a:pt x="0" y="420"/>
                    </a:lnTo>
                    <a:lnTo>
                      <a:pt x="0" y="398"/>
                    </a:lnTo>
                    <a:lnTo>
                      <a:pt x="1" y="376"/>
                    </a:lnTo>
                    <a:lnTo>
                      <a:pt x="3" y="356"/>
                    </a:lnTo>
                    <a:lnTo>
                      <a:pt x="7" y="334"/>
                    </a:lnTo>
                    <a:lnTo>
                      <a:pt x="12" y="314"/>
                    </a:lnTo>
                    <a:lnTo>
                      <a:pt x="18" y="294"/>
                    </a:lnTo>
                    <a:lnTo>
                      <a:pt x="25" y="274"/>
                    </a:lnTo>
                    <a:lnTo>
                      <a:pt x="32" y="256"/>
                    </a:lnTo>
                    <a:lnTo>
                      <a:pt x="40" y="238"/>
                    </a:lnTo>
                    <a:lnTo>
                      <a:pt x="49" y="220"/>
                    </a:lnTo>
                    <a:lnTo>
                      <a:pt x="60" y="202"/>
                    </a:lnTo>
                    <a:lnTo>
                      <a:pt x="70" y="186"/>
                    </a:lnTo>
                    <a:lnTo>
                      <a:pt x="81" y="169"/>
                    </a:lnTo>
                    <a:lnTo>
                      <a:pt x="94" y="153"/>
                    </a:lnTo>
                    <a:lnTo>
                      <a:pt x="107" y="138"/>
                    </a:lnTo>
                    <a:lnTo>
                      <a:pt x="121" y="124"/>
                    </a:lnTo>
                    <a:lnTo>
                      <a:pt x="136" y="109"/>
                    </a:lnTo>
                    <a:lnTo>
                      <a:pt x="150" y="97"/>
                    </a:lnTo>
                    <a:lnTo>
                      <a:pt x="167" y="84"/>
                    </a:lnTo>
                    <a:lnTo>
                      <a:pt x="183" y="73"/>
                    </a:lnTo>
                    <a:lnTo>
                      <a:pt x="201" y="62"/>
                    </a:lnTo>
                    <a:lnTo>
                      <a:pt x="217" y="51"/>
                    </a:lnTo>
                    <a:lnTo>
                      <a:pt x="235" y="42"/>
                    </a:lnTo>
                    <a:lnTo>
                      <a:pt x="254" y="33"/>
                    </a:lnTo>
                    <a:lnTo>
                      <a:pt x="274" y="26"/>
                    </a:lnTo>
                    <a:lnTo>
                      <a:pt x="292" y="20"/>
                    </a:lnTo>
                    <a:lnTo>
                      <a:pt x="312" y="15"/>
                    </a:lnTo>
                    <a:lnTo>
                      <a:pt x="333" y="9"/>
                    </a:lnTo>
                    <a:lnTo>
                      <a:pt x="353" y="6"/>
                    </a:lnTo>
                    <a:lnTo>
                      <a:pt x="373" y="2"/>
                    </a:lnTo>
                    <a:lnTo>
                      <a:pt x="395" y="2"/>
                    </a:lnTo>
                    <a:lnTo>
                      <a:pt x="41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1" name="Google Shape;31;p30"/>
              <p:cNvSpPr/>
              <p:nvPr/>
            </p:nvSpPr>
            <p:spPr>
              <a:xfrm>
                <a:off x="1943100" y="5537064"/>
                <a:ext cx="1134666" cy="1136787"/>
              </a:xfrm>
              <a:custGeom>
                <a:avLst/>
                <a:gdLst/>
                <a:ahLst/>
                <a:cxnLst/>
                <a:rect l="l" t="t" r="r" b="b"/>
                <a:pathLst>
                  <a:path w="535" h="536" extrusionOk="0">
                    <a:moveTo>
                      <a:pt x="268" y="0"/>
                    </a:moveTo>
                    <a:lnTo>
                      <a:pt x="296" y="2"/>
                    </a:lnTo>
                    <a:lnTo>
                      <a:pt x="321" y="6"/>
                    </a:lnTo>
                    <a:lnTo>
                      <a:pt x="348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9" y="62"/>
                    </a:lnTo>
                    <a:lnTo>
                      <a:pt x="457" y="78"/>
                    </a:lnTo>
                    <a:lnTo>
                      <a:pt x="475" y="98"/>
                    </a:lnTo>
                    <a:lnTo>
                      <a:pt x="490" y="118"/>
                    </a:lnTo>
                    <a:lnTo>
                      <a:pt x="504" y="140"/>
                    </a:lnTo>
                    <a:lnTo>
                      <a:pt x="515" y="164"/>
                    </a:lnTo>
                    <a:lnTo>
                      <a:pt x="524" y="189"/>
                    </a:lnTo>
                    <a:lnTo>
                      <a:pt x="529" y="215"/>
                    </a:lnTo>
                    <a:lnTo>
                      <a:pt x="535" y="242"/>
                    </a:lnTo>
                    <a:lnTo>
                      <a:pt x="535" y="269"/>
                    </a:lnTo>
                    <a:lnTo>
                      <a:pt x="535" y="296"/>
                    </a:lnTo>
                    <a:lnTo>
                      <a:pt x="529" y="323"/>
                    </a:lnTo>
                    <a:lnTo>
                      <a:pt x="524" y="349"/>
                    </a:lnTo>
                    <a:lnTo>
                      <a:pt x="515" y="372"/>
                    </a:lnTo>
                    <a:lnTo>
                      <a:pt x="504" y="396"/>
                    </a:lnTo>
                    <a:lnTo>
                      <a:pt x="490" y="418"/>
                    </a:lnTo>
                    <a:lnTo>
                      <a:pt x="475" y="440"/>
                    </a:lnTo>
                    <a:lnTo>
                      <a:pt x="457" y="458"/>
                    </a:lnTo>
                    <a:lnTo>
                      <a:pt x="439" y="476"/>
                    </a:lnTo>
                    <a:lnTo>
                      <a:pt x="417" y="491"/>
                    </a:lnTo>
                    <a:lnTo>
                      <a:pt x="395" y="505"/>
                    </a:lnTo>
                    <a:lnTo>
                      <a:pt x="372" y="516"/>
                    </a:lnTo>
                    <a:lnTo>
                      <a:pt x="348" y="525"/>
                    </a:lnTo>
                    <a:lnTo>
                      <a:pt x="321" y="530"/>
                    </a:lnTo>
                    <a:lnTo>
                      <a:pt x="296" y="536"/>
                    </a:lnTo>
                    <a:lnTo>
                      <a:pt x="268" y="536"/>
                    </a:lnTo>
                    <a:lnTo>
                      <a:pt x="241" y="536"/>
                    </a:lnTo>
                    <a:lnTo>
                      <a:pt x="214" y="530"/>
                    </a:lnTo>
                    <a:lnTo>
                      <a:pt x="189" y="525"/>
                    </a:lnTo>
                    <a:lnTo>
                      <a:pt x="163" y="516"/>
                    </a:lnTo>
                    <a:lnTo>
                      <a:pt x="140" y="505"/>
                    </a:lnTo>
                    <a:lnTo>
                      <a:pt x="118" y="491"/>
                    </a:lnTo>
                    <a:lnTo>
                      <a:pt x="98" y="476"/>
                    </a:lnTo>
                    <a:lnTo>
                      <a:pt x="78" y="458"/>
                    </a:lnTo>
                    <a:lnTo>
                      <a:pt x="62" y="440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9"/>
                    </a:lnTo>
                    <a:lnTo>
                      <a:pt x="5" y="323"/>
                    </a:lnTo>
                    <a:lnTo>
                      <a:pt x="2" y="296"/>
                    </a:lnTo>
                    <a:lnTo>
                      <a:pt x="0" y="269"/>
                    </a:lnTo>
                    <a:lnTo>
                      <a:pt x="2" y="242"/>
                    </a:lnTo>
                    <a:lnTo>
                      <a:pt x="5" y="215"/>
                    </a:lnTo>
                    <a:lnTo>
                      <a:pt x="13" y="189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8"/>
                    </a:lnTo>
                    <a:lnTo>
                      <a:pt x="78" y="78"/>
                    </a:lnTo>
                    <a:lnTo>
                      <a:pt x="98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9" y="13"/>
                    </a:lnTo>
                    <a:lnTo>
                      <a:pt x="214" y="6"/>
                    </a:lnTo>
                    <a:lnTo>
                      <a:pt x="241" y="2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2" name="Google Shape;32;p30"/>
              <p:cNvSpPr/>
              <p:nvPr/>
            </p:nvSpPr>
            <p:spPr>
              <a:xfrm>
                <a:off x="71438" y="4056063"/>
                <a:ext cx="849313" cy="850900"/>
              </a:xfrm>
              <a:custGeom>
                <a:avLst/>
                <a:gdLst/>
                <a:ahLst/>
                <a:cxnLst/>
                <a:rect l="l" t="t" r="r" b="b"/>
                <a:pathLst>
                  <a:path w="535" h="536" extrusionOk="0">
                    <a:moveTo>
                      <a:pt x="267" y="0"/>
                    </a:moveTo>
                    <a:lnTo>
                      <a:pt x="294" y="2"/>
                    </a:lnTo>
                    <a:lnTo>
                      <a:pt x="321" y="6"/>
                    </a:lnTo>
                    <a:lnTo>
                      <a:pt x="346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7" y="62"/>
                    </a:lnTo>
                    <a:lnTo>
                      <a:pt x="457" y="78"/>
                    </a:lnTo>
                    <a:lnTo>
                      <a:pt x="473" y="98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3" y="164"/>
                    </a:lnTo>
                    <a:lnTo>
                      <a:pt x="522" y="189"/>
                    </a:lnTo>
                    <a:lnTo>
                      <a:pt x="530" y="214"/>
                    </a:lnTo>
                    <a:lnTo>
                      <a:pt x="533" y="242"/>
                    </a:lnTo>
                    <a:lnTo>
                      <a:pt x="535" y="269"/>
                    </a:lnTo>
                    <a:lnTo>
                      <a:pt x="533" y="296"/>
                    </a:lnTo>
                    <a:lnTo>
                      <a:pt x="530" y="322"/>
                    </a:lnTo>
                    <a:lnTo>
                      <a:pt x="522" y="349"/>
                    </a:lnTo>
                    <a:lnTo>
                      <a:pt x="513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3" y="440"/>
                    </a:lnTo>
                    <a:lnTo>
                      <a:pt x="457" y="458"/>
                    </a:lnTo>
                    <a:lnTo>
                      <a:pt x="437" y="476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6"/>
                    </a:lnTo>
                    <a:lnTo>
                      <a:pt x="346" y="525"/>
                    </a:lnTo>
                    <a:lnTo>
                      <a:pt x="321" y="530"/>
                    </a:lnTo>
                    <a:lnTo>
                      <a:pt x="294" y="536"/>
                    </a:lnTo>
                    <a:lnTo>
                      <a:pt x="267" y="536"/>
                    </a:lnTo>
                    <a:lnTo>
                      <a:pt x="239" y="536"/>
                    </a:lnTo>
                    <a:lnTo>
                      <a:pt x="212" y="530"/>
                    </a:lnTo>
                    <a:lnTo>
                      <a:pt x="187" y="525"/>
                    </a:lnTo>
                    <a:lnTo>
                      <a:pt x="163" y="516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6" y="476"/>
                    </a:lnTo>
                    <a:lnTo>
                      <a:pt x="78" y="458"/>
                    </a:lnTo>
                    <a:lnTo>
                      <a:pt x="60" y="440"/>
                    </a:lnTo>
                    <a:lnTo>
                      <a:pt x="45" y="418"/>
                    </a:lnTo>
                    <a:lnTo>
                      <a:pt x="31" y="396"/>
                    </a:lnTo>
                    <a:lnTo>
                      <a:pt x="20" y="372"/>
                    </a:lnTo>
                    <a:lnTo>
                      <a:pt x="11" y="349"/>
                    </a:lnTo>
                    <a:lnTo>
                      <a:pt x="6" y="322"/>
                    </a:lnTo>
                    <a:lnTo>
                      <a:pt x="0" y="296"/>
                    </a:lnTo>
                    <a:lnTo>
                      <a:pt x="0" y="269"/>
                    </a:lnTo>
                    <a:lnTo>
                      <a:pt x="0" y="242"/>
                    </a:lnTo>
                    <a:lnTo>
                      <a:pt x="6" y="214"/>
                    </a:lnTo>
                    <a:lnTo>
                      <a:pt x="11" y="189"/>
                    </a:lnTo>
                    <a:lnTo>
                      <a:pt x="20" y="164"/>
                    </a:lnTo>
                    <a:lnTo>
                      <a:pt x="31" y="140"/>
                    </a:lnTo>
                    <a:lnTo>
                      <a:pt x="45" y="118"/>
                    </a:lnTo>
                    <a:lnTo>
                      <a:pt x="60" y="98"/>
                    </a:lnTo>
                    <a:lnTo>
                      <a:pt x="78" y="78"/>
                    </a:lnTo>
                    <a:lnTo>
                      <a:pt x="96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7" y="13"/>
                    </a:lnTo>
                    <a:lnTo>
                      <a:pt x="212" y="6"/>
                    </a:lnTo>
                    <a:lnTo>
                      <a:pt x="239" y="2"/>
                    </a:lnTo>
                    <a:lnTo>
                      <a:pt x="26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" name="Google Shape;33;p30"/>
              <p:cNvSpPr/>
              <p:nvPr/>
            </p:nvSpPr>
            <p:spPr>
              <a:xfrm>
                <a:off x="944563" y="2790826"/>
                <a:ext cx="960438" cy="960438"/>
              </a:xfrm>
              <a:custGeom>
                <a:avLst/>
                <a:gdLst/>
                <a:ahLst/>
                <a:cxnLst/>
                <a:rect l="l" t="t" r="r" b="b"/>
                <a:pathLst>
                  <a:path w="605" h="605" extrusionOk="0">
                    <a:moveTo>
                      <a:pt x="302" y="0"/>
                    </a:moveTo>
                    <a:lnTo>
                      <a:pt x="333" y="0"/>
                    </a:lnTo>
                    <a:lnTo>
                      <a:pt x="364" y="5"/>
                    </a:lnTo>
                    <a:lnTo>
                      <a:pt x="393" y="13"/>
                    </a:lnTo>
                    <a:lnTo>
                      <a:pt x="420" y="24"/>
                    </a:lnTo>
                    <a:lnTo>
                      <a:pt x="448" y="36"/>
                    </a:lnTo>
                    <a:lnTo>
                      <a:pt x="471" y="51"/>
                    </a:lnTo>
                    <a:lnTo>
                      <a:pt x="495" y="69"/>
                    </a:lnTo>
                    <a:lnTo>
                      <a:pt x="516" y="87"/>
                    </a:lnTo>
                    <a:lnTo>
                      <a:pt x="536" y="109"/>
                    </a:lnTo>
                    <a:lnTo>
                      <a:pt x="553" y="133"/>
                    </a:lnTo>
                    <a:lnTo>
                      <a:pt x="569" y="158"/>
                    </a:lnTo>
                    <a:lnTo>
                      <a:pt x="582" y="183"/>
                    </a:lnTo>
                    <a:lnTo>
                      <a:pt x="591" y="212"/>
                    </a:lnTo>
                    <a:lnTo>
                      <a:pt x="600" y="241"/>
                    </a:lnTo>
                    <a:lnTo>
                      <a:pt x="604" y="271"/>
                    </a:lnTo>
                    <a:lnTo>
                      <a:pt x="605" y="301"/>
                    </a:lnTo>
                    <a:lnTo>
                      <a:pt x="604" y="332"/>
                    </a:lnTo>
                    <a:lnTo>
                      <a:pt x="600" y="363"/>
                    </a:lnTo>
                    <a:lnTo>
                      <a:pt x="591" y="392"/>
                    </a:lnTo>
                    <a:lnTo>
                      <a:pt x="582" y="419"/>
                    </a:lnTo>
                    <a:lnTo>
                      <a:pt x="569" y="447"/>
                    </a:lnTo>
                    <a:lnTo>
                      <a:pt x="553" y="472"/>
                    </a:lnTo>
                    <a:lnTo>
                      <a:pt x="536" y="494"/>
                    </a:lnTo>
                    <a:lnTo>
                      <a:pt x="516" y="516"/>
                    </a:lnTo>
                    <a:lnTo>
                      <a:pt x="495" y="536"/>
                    </a:lnTo>
                    <a:lnTo>
                      <a:pt x="471" y="554"/>
                    </a:lnTo>
                    <a:lnTo>
                      <a:pt x="448" y="568"/>
                    </a:lnTo>
                    <a:lnTo>
                      <a:pt x="420" y="581"/>
                    </a:lnTo>
                    <a:lnTo>
                      <a:pt x="393" y="592"/>
                    </a:lnTo>
                    <a:lnTo>
                      <a:pt x="364" y="599"/>
                    </a:lnTo>
                    <a:lnTo>
                      <a:pt x="333" y="603"/>
                    </a:lnTo>
                    <a:lnTo>
                      <a:pt x="302" y="605"/>
                    </a:lnTo>
                    <a:lnTo>
                      <a:pt x="272" y="603"/>
                    </a:lnTo>
                    <a:lnTo>
                      <a:pt x="243" y="599"/>
                    </a:lnTo>
                    <a:lnTo>
                      <a:pt x="214" y="592"/>
                    </a:lnTo>
                    <a:lnTo>
                      <a:pt x="185" y="581"/>
                    </a:lnTo>
                    <a:lnTo>
                      <a:pt x="159" y="568"/>
                    </a:lnTo>
                    <a:lnTo>
                      <a:pt x="134" y="554"/>
                    </a:lnTo>
                    <a:lnTo>
                      <a:pt x="110" y="536"/>
                    </a:lnTo>
                    <a:lnTo>
                      <a:pt x="88" y="516"/>
                    </a:lnTo>
                    <a:lnTo>
                      <a:pt x="69" y="494"/>
                    </a:lnTo>
                    <a:lnTo>
                      <a:pt x="52" y="472"/>
                    </a:lnTo>
                    <a:lnTo>
                      <a:pt x="36" y="447"/>
                    </a:lnTo>
                    <a:lnTo>
                      <a:pt x="23" y="419"/>
                    </a:lnTo>
                    <a:lnTo>
                      <a:pt x="14" y="392"/>
                    </a:lnTo>
                    <a:lnTo>
                      <a:pt x="7" y="363"/>
                    </a:lnTo>
                    <a:lnTo>
                      <a:pt x="1" y="332"/>
                    </a:lnTo>
                    <a:lnTo>
                      <a:pt x="0" y="301"/>
                    </a:lnTo>
                    <a:lnTo>
                      <a:pt x="1" y="271"/>
                    </a:lnTo>
                    <a:lnTo>
                      <a:pt x="7" y="241"/>
                    </a:lnTo>
                    <a:lnTo>
                      <a:pt x="14" y="212"/>
                    </a:lnTo>
                    <a:lnTo>
                      <a:pt x="23" y="183"/>
                    </a:lnTo>
                    <a:lnTo>
                      <a:pt x="36" y="158"/>
                    </a:lnTo>
                    <a:lnTo>
                      <a:pt x="52" y="133"/>
                    </a:lnTo>
                    <a:lnTo>
                      <a:pt x="69" y="109"/>
                    </a:lnTo>
                    <a:lnTo>
                      <a:pt x="88" y="87"/>
                    </a:lnTo>
                    <a:lnTo>
                      <a:pt x="110" y="69"/>
                    </a:lnTo>
                    <a:lnTo>
                      <a:pt x="134" y="51"/>
                    </a:lnTo>
                    <a:lnTo>
                      <a:pt x="159" y="36"/>
                    </a:lnTo>
                    <a:lnTo>
                      <a:pt x="185" y="24"/>
                    </a:lnTo>
                    <a:lnTo>
                      <a:pt x="214" y="13"/>
                    </a:lnTo>
                    <a:lnTo>
                      <a:pt x="243" y="5"/>
                    </a:lnTo>
                    <a:lnTo>
                      <a:pt x="272" y="0"/>
                    </a:lnTo>
                    <a:lnTo>
                      <a:pt x="30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" name="Google Shape;34;p30"/>
              <p:cNvSpPr/>
              <p:nvPr/>
            </p:nvSpPr>
            <p:spPr>
              <a:xfrm>
                <a:off x="1965325" y="1868488"/>
                <a:ext cx="1181100" cy="1181100"/>
              </a:xfrm>
              <a:custGeom>
                <a:avLst/>
                <a:gdLst/>
                <a:ahLst/>
                <a:cxnLst/>
                <a:rect l="l" t="t" r="r" b="b"/>
                <a:pathLst>
                  <a:path w="744" h="744" extrusionOk="0">
                    <a:moveTo>
                      <a:pt x="372" y="0"/>
                    </a:moveTo>
                    <a:lnTo>
                      <a:pt x="390" y="2"/>
                    </a:lnTo>
                    <a:lnTo>
                      <a:pt x="410" y="2"/>
                    </a:lnTo>
                    <a:lnTo>
                      <a:pt x="428" y="5"/>
                    </a:lnTo>
                    <a:lnTo>
                      <a:pt x="447" y="7"/>
                    </a:lnTo>
                    <a:lnTo>
                      <a:pt x="483" y="16"/>
                    </a:lnTo>
                    <a:lnTo>
                      <a:pt x="517" y="29"/>
                    </a:lnTo>
                    <a:lnTo>
                      <a:pt x="548" y="45"/>
                    </a:lnTo>
                    <a:lnTo>
                      <a:pt x="579" y="63"/>
                    </a:lnTo>
                    <a:lnTo>
                      <a:pt x="608" y="85"/>
                    </a:lnTo>
                    <a:lnTo>
                      <a:pt x="635" y="109"/>
                    </a:lnTo>
                    <a:lnTo>
                      <a:pt x="659" y="136"/>
                    </a:lnTo>
                    <a:lnTo>
                      <a:pt x="681" y="165"/>
                    </a:lnTo>
                    <a:lnTo>
                      <a:pt x="699" y="194"/>
                    </a:lnTo>
                    <a:lnTo>
                      <a:pt x="715" y="227"/>
                    </a:lnTo>
                    <a:lnTo>
                      <a:pt x="726" y="261"/>
                    </a:lnTo>
                    <a:lnTo>
                      <a:pt x="735" y="298"/>
                    </a:lnTo>
                    <a:lnTo>
                      <a:pt x="739" y="316"/>
                    </a:lnTo>
                    <a:lnTo>
                      <a:pt x="742" y="334"/>
                    </a:lnTo>
                    <a:lnTo>
                      <a:pt x="742" y="354"/>
                    </a:lnTo>
                    <a:lnTo>
                      <a:pt x="744" y="372"/>
                    </a:lnTo>
                    <a:lnTo>
                      <a:pt x="742" y="392"/>
                    </a:lnTo>
                    <a:lnTo>
                      <a:pt x="742" y="410"/>
                    </a:lnTo>
                    <a:lnTo>
                      <a:pt x="739" y="428"/>
                    </a:lnTo>
                    <a:lnTo>
                      <a:pt x="735" y="447"/>
                    </a:lnTo>
                    <a:lnTo>
                      <a:pt x="726" y="483"/>
                    </a:lnTo>
                    <a:lnTo>
                      <a:pt x="715" y="517"/>
                    </a:lnTo>
                    <a:lnTo>
                      <a:pt x="699" y="550"/>
                    </a:lnTo>
                    <a:lnTo>
                      <a:pt x="681" y="581"/>
                    </a:lnTo>
                    <a:lnTo>
                      <a:pt x="659" y="608"/>
                    </a:lnTo>
                    <a:lnTo>
                      <a:pt x="635" y="635"/>
                    </a:lnTo>
                    <a:lnTo>
                      <a:pt x="608" y="659"/>
                    </a:lnTo>
                    <a:lnTo>
                      <a:pt x="579" y="681"/>
                    </a:lnTo>
                    <a:lnTo>
                      <a:pt x="548" y="699"/>
                    </a:lnTo>
                    <a:lnTo>
                      <a:pt x="517" y="715"/>
                    </a:lnTo>
                    <a:lnTo>
                      <a:pt x="483" y="728"/>
                    </a:lnTo>
                    <a:lnTo>
                      <a:pt x="447" y="737"/>
                    </a:lnTo>
                    <a:lnTo>
                      <a:pt x="428" y="741"/>
                    </a:lnTo>
                    <a:lnTo>
                      <a:pt x="410" y="743"/>
                    </a:lnTo>
                    <a:lnTo>
                      <a:pt x="390" y="744"/>
                    </a:lnTo>
                    <a:lnTo>
                      <a:pt x="372" y="744"/>
                    </a:lnTo>
                    <a:lnTo>
                      <a:pt x="352" y="744"/>
                    </a:lnTo>
                    <a:lnTo>
                      <a:pt x="334" y="743"/>
                    </a:lnTo>
                    <a:lnTo>
                      <a:pt x="316" y="741"/>
                    </a:lnTo>
                    <a:lnTo>
                      <a:pt x="296" y="737"/>
                    </a:lnTo>
                    <a:lnTo>
                      <a:pt x="262" y="728"/>
                    </a:lnTo>
                    <a:lnTo>
                      <a:pt x="227" y="715"/>
                    </a:lnTo>
                    <a:lnTo>
                      <a:pt x="194" y="699"/>
                    </a:lnTo>
                    <a:lnTo>
                      <a:pt x="164" y="681"/>
                    </a:lnTo>
                    <a:lnTo>
                      <a:pt x="135" y="659"/>
                    </a:lnTo>
                    <a:lnTo>
                      <a:pt x="109" y="635"/>
                    </a:lnTo>
                    <a:lnTo>
                      <a:pt x="86" y="608"/>
                    </a:lnTo>
                    <a:lnTo>
                      <a:pt x="64" y="581"/>
                    </a:lnTo>
                    <a:lnTo>
                      <a:pt x="46" y="550"/>
                    </a:lnTo>
                    <a:lnTo>
                      <a:pt x="29" y="517"/>
                    </a:lnTo>
                    <a:lnTo>
                      <a:pt x="17" y="483"/>
                    </a:lnTo>
                    <a:lnTo>
                      <a:pt x="8" y="447"/>
                    </a:lnTo>
                    <a:lnTo>
                      <a:pt x="4" y="428"/>
                    </a:lnTo>
                    <a:lnTo>
                      <a:pt x="2" y="410"/>
                    </a:lnTo>
                    <a:lnTo>
                      <a:pt x="0" y="392"/>
                    </a:lnTo>
                    <a:lnTo>
                      <a:pt x="0" y="372"/>
                    </a:lnTo>
                    <a:lnTo>
                      <a:pt x="0" y="354"/>
                    </a:lnTo>
                    <a:lnTo>
                      <a:pt x="2" y="334"/>
                    </a:lnTo>
                    <a:lnTo>
                      <a:pt x="4" y="316"/>
                    </a:lnTo>
                    <a:lnTo>
                      <a:pt x="8" y="298"/>
                    </a:lnTo>
                    <a:lnTo>
                      <a:pt x="17" y="261"/>
                    </a:lnTo>
                    <a:lnTo>
                      <a:pt x="29" y="227"/>
                    </a:lnTo>
                    <a:lnTo>
                      <a:pt x="46" y="194"/>
                    </a:lnTo>
                    <a:lnTo>
                      <a:pt x="64" y="165"/>
                    </a:lnTo>
                    <a:lnTo>
                      <a:pt x="86" y="136"/>
                    </a:lnTo>
                    <a:lnTo>
                      <a:pt x="109" y="109"/>
                    </a:lnTo>
                    <a:lnTo>
                      <a:pt x="135" y="85"/>
                    </a:lnTo>
                    <a:lnTo>
                      <a:pt x="164" y="63"/>
                    </a:lnTo>
                    <a:lnTo>
                      <a:pt x="194" y="45"/>
                    </a:lnTo>
                    <a:lnTo>
                      <a:pt x="227" y="29"/>
                    </a:lnTo>
                    <a:lnTo>
                      <a:pt x="262" y="16"/>
                    </a:lnTo>
                    <a:lnTo>
                      <a:pt x="296" y="7"/>
                    </a:lnTo>
                    <a:lnTo>
                      <a:pt x="316" y="5"/>
                    </a:lnTo>
                    <a:lnTo>
                      <a:pt x="334" y="2"/>
                    </a:lnTo>
                    <a:lnTo>
                      <a:pt x="352" y="2"/>
                    </a:ln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" name="Google Shape;35;p30"/>
              <p:cNvSpPr/>
              <p:nvPr/>
            </p:nvSpPr>
            <p:spPr>
              <a:xfrm>
                <a:off x="244475" y="1787526"/>
                <a:ext cx="849313" cy="850900"/>
              </a:xfrm>
              <a:custGeom>
                <a:avLst/>
                <a:gdLst/>
                <a:ahLst/>
                <a:cxnLst/>
                <a:rect l="l" t="t" r="r" b="b"/>
                <a:pathLst>
                  <a:path w="535" h="536" extrusionOk="0">
                    <a:moveTo>
                      <a:pt x="268" y="0"/>
                    </a:moveTo>
                    <a:lnTo>
                      <a:pt x="296" y="0"/>
                    </a:lnTo>
                    <a:lnTo>
                      <a:pt x="321" y="6"/>
                    </a:lnTo>
                    <a:lnTo>
                      <a:pt x="348" y="11"/>
                    </a:lnTo>
                    <a:lnTo>
                      <a:pt x="372" y="20"/>
                    </a:lnTo>
                    <a:lnTo>
                      <a:pt x="395" y="31"/>
                    </a:lnTo>
                    <a:lnTo>
                      <a:pt x="417" y="45"/>
                    </a:lnTo>
                    <a:lnTo>
                      <a:pt x="439" y="60"/>
                    </a:lnTo>
                    <a:lnTo>
                      <a:pt x="457" y="78"/>
                    </a:lnTo>
                    <a:lnTo>
                      <a:pt x="475" y="96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5" y="164"/>
                    </a:lnTo>
                    <a:lnTo>
                      <a:pt x="524" y="187"/>
                    </a:lnTo>
                    <a:lnTo>
                      <a:pt x="529" y="213"/>
                    </a:lnTo>
                    <a:lnTo>
                      <a:pt x="535" y="240"/>
                    </a:lnTo>
                    <a:lnTo>
                      <a:pt x="535" y="267"/>
                    </a:lnTo>
                    <a:lnTo>
                      <a:pt x="535" y="294"/>
                    </a:lnTo>
                    <a:lnTo>
                      <a:pt x="529" y="321"/>
                    </a:lnTo>
                    <a:lnTo>
                      <a:pt x="524" y="347"/>
                    </a:lnTo>
                    <a:lnTo>
                      <a:pt x="515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5" y="438"/>
                    </a:lnTo>
                    <a:lnTo>
                      <a:pt x="457" y="458"/>
                    </a:lnTo>
                    <a:lnTo>
                      <a:pt x="439" y="474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4"/>
                    </a:lnTo>
                    <a:lnTo>
                      <a:pt x="348" y="523"/>
                    </a:lnTo>
                    <a:lnTo>
                      <a:pt x="321" y="530"/>
                    </a:lnTo>
                    <a:lnTo>
                      <a:pt x="296" y="534"/>
                    </a:lnTo>
                    <a:lnTo>
                      <a:pt x="268" y="536"/>
                    </a:lnTo>
                    <a:lnTo>
                      <a:pt x="241" y="534"/>
                    </a:lnTo>
                    <a:lnTo>
                      <a:pt x="214" y="530"/>
                    </a:lnTo>
                    <a:lnTo>
                      <a:pt x="188" y="523"/>
                    </a:lnTo>
                    <a:lnTo>
                      <a:pt x="163" y="514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8" y="474"/>
                    </a:lnTo>
                    <a:lnTo>
                      <a:pt x="78" y="458"/>
                    </a:lnTo>
                    <a:lnTo>
                      <a:pt x="62" y="438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7"/>
                    </a:lnTo>
                    <a:lnTo>
                      <a:pt x="5" y="321"/>
                    </a:lnTo>
                    <a:lnTo>
                      <a:pt x="2" y="294"/>
                    </a:lnTo>
                    <a:lnTo>
                      <a:pt x="0" y="267"/>
                    </a:lnTo>
                    <a:lnTo>
                      <a:pt x="2" y="240"/>
                    </a:lnTo>
                    <a:lnTo>
                      <a:pt x="5" y="213"/>
                    </a:lnTo>
                    <a:lnTo>
                      <a:pt x="13" y="18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6"/>
                    </a:lnTo>
                    <a:lnTo>
                      <a:pt x="78" y="78"/>
                    </a:lnTo>
                    <a:lnTo>
                      <a:pt x="98" y="60"/>
                    </a:lnTo>
                    <a:lnTo>
                      <a:pt x="118" y="45"/>
                    </a:lnTo>
                    <a:lnTo>
                      <a:pt x="140" y="31"/>
                    </a:lnTo>
                    <a:lnTo>
                      <a:pt x="163" y="20"/>
                    </a:lnTo>
                    <a:lnTo>
                      <a:pt x="188" y="11"/>
                    </a:lnTo>
                    <a:lnTo>
                      <a:pt x="214" y="6"/>
                    </a:lnTo>
                    <a:lnTo>
                      <a:pt x="241" y="0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6" name="Google Shape;36;p30"/>
            <p:cNvSpPr/>
            <p:nvPr/>
          </p:nvSpPr>
          <p:spPr>
            <a:xfrm>
              <a:off x="2031312" y="2546175"/>
              <a:ext cx="429908" cy="882294"/>
            </a:xfrm>
            <a:custGeom>
              <a:avLst/>
              <a:gdLst/>
              <a:ahLst/>
              <a:cxnLst/>
              <a:rect l="l" t="t" r="r" b="b"/>
              <a:pathLst>
                <a:path w="306" h="628" extrusionOk="0">
                  <a:moveTo>
                    <a:pt x="2" y="0"/>
                  </a:moveTo>
                  <a:lnTo>
                    <a:pt x="0" y="2"/>
                  </a:lnTo>
                  <a:lnTo>
                    <a:pt x="107" y="103"/>
                  </a:lnTo>
                  <a:lnTo>
                    <a:pt x="119" y="107"/>
                  </a:lnTo>
                  <a:lnTo>
                    <a:pt x="127" y="111"/>
                  </a:lnTo>
                  <a:lnTo>
                    <a:pt x="136" y="125"/>
                  </a:lnTo>
                  <a:lnTo>
                    <a:pt x="127" y="338"/>
                  </a:lnTo>
                  <a:lnTo>
                    <a:pt x="130" y="338"/>
                  </a:lnTo>
                  <a:lnTo>
                    <a:pt x="154" y="158"/>
                  </a:lnTo>
                  <a:lnTo>
                    <a:pt x="148" y="143"/>
                  </a:lnTo>
                  <a:lnTo>
                    <a:pt x="148" y="132"/>
                  </a:lnTo>
                  <a:lnTo>
                    <a:pt x="159" y="134"/>
                  </a:lnTo>
                  <a:lnTo>
                    <a:pt x="150" y="628"/>
                  </a:lnTo>
                  <a:lnTo>
                    <a:pt x="196" y="628"/>
                  </a:lnTo>
                  <a:lnTo>
                    <a:pt x="183" y="136"/>
                  </a:lnTo>
                  <a:lnTo>
                    <a:pt x="216" y="134"/>
                  </a:lnTo>
                  <a:lnTo>
                    <a:pt x="216" y="112"/>
                  </a:lnTo>
                  <a:lnTo>
                    <a:pt x="174" y="107"/>
                  </a:lnTo>
                  <a:lnTo>
                    <a:pt x="306" y="9"/>
                  </a:lnTo>
                  <a:lnTo>
                    <a:pt x="303" y="5"/>
                  </a:lnTo>
                  <a:lnTo>
                    <a:pt x="167" y="89"/>
                  </a:lnTo>
                  <a:lnTo>
                    <a:pt x="159" y="100"/>
                  </a:lnTo>
                  <a:lnTo>
                    <a:pt x="156" y="103"/>
                  </a:lnTo>
                  <a:lnTo>
                    <a:pt x="145" y="107"/>
                  </a:lnTo>
                  <a:lnTo>
                    <a:pt x="141" y="10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30"/>
            <p:cNvSpPr/>
            <p:nvPr/>
          </p:nvSpPr>
          <p:spPr>
            <a:xfrm>
              <a:off x="575807" y="2377584"/>
              <a:ext cx="46363" cy="112394"/>
            </a:xfrm>
            <a:custGeom>
              <a:avLst/>
              <a:gdLst/>
              <a:ahLst/>
              <a:cxnLst/>
              <a:rect l="l" t="t" r="r" b="b"/>
              <a:pathLst>
                <a:path w="33" h="80" extrusionOk="0">
                  <a:moveTo>
                    <a:pt x="33" y="80"/>
                  </a:moveTo>
                  <a:lnTo>
                    <a:pt x="16" y="0"/>
                  </a:lnTo>
                  <a:lnTo>
                    <a:pt x="0" y="80"/>
                  </a:lnTo>
                  <a:lnTo>
                    <a:pt x="16" y="78"/>
                  </a:lnTo>
                  <a:lnTo>
                    <a:pt x="33" y="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30"/>
            <p:cNvSpPr/>
            <p:nvPr/>
          </p:nvSpPr>
          <p:spPr>
            <a:xfrm>
              <a:off x="695227" y="2423946"/>
              <a:ext cx="77271" cy="106774"/>
            </a:xfrm>
            <a:custGeom>
              <a:avLst/>
              <a:gdLst/>
              <a:ahLst/>
              <a:cxnLst/>
              <a:rect l="l" t="t" r="r" b="b"/>
              <a:pathLst>
                <a:path w="55" h="76" extrusionOk="0">
                  <a:moveTo>
                    <a:pt x="28" y="76"/>
                  </a:moveTo>
                  <a:lnTo>
                    <a:pt x="55" y="0"/>
                  </a:lnTo>
                  <a:lnTo>
                    <a:pt x="0" y="61"/>
                  </a:lnTo>
                  <a:lnTo>
                    <a:pt x="15" y="69"/>
                  </a:lnTo>
                  <a:lnTo>
                    <a:pt x="28" y="7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39;p30"/>
            <p:cNvSpPr/>
            <p:nvPr/>
          </p:nvSpPr>
          <p:spPr>
            <a:xfrm>
              <a:off x="787952" y="2548985"/>
              <a:ext cx="109584" cy="75866"/>
            </a:xfrm>
            <a:custGeom>
              <a:avLst/>
              <a:gdLst/>
              <a:ahLst/>
              <a:cxnLst/>
              <a:rect l="l" t="t" r="r" b="b"/>
              <a:pathLst>
                <a:path w="78" h="54" extrusionOk="0">
                  <a:moveTo>
                    <a:pt x="16" y="54"/>
                  </a:moveTo>
                  <a:lnTo>
                    <a:pt x="78" y="0"/>
                  </a:lnTo>
                  <a:lnTo>
                    <a:pt x="0" y="27"/>
                  </a:lnTo>
                  <a:lnTo>
                    <a:pt x="9" y="40"/>
                  </a:lnTo>
                  <a:lnTo>
                    <a:pt x="16" y="5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30"/>
            <p:cNvSpPr/>
            <p:nvPr/>
          </p:nvSpPr>
          <p:spPr>
            <a:xfrm>
              <a:off x="831504" y="2699311"/>
              <a:ext cx="110990" cy="46363"/>
            </a:xfrm>
            <a:custGeom>
              <a:avLst/>
              <a:gdLst/>
              <a:ahLst/>
              <a:cxnLst/>
              <a:rect l="l" t="t" r="r" b="b"/>
              <a:pathLst>
                <a:path w="79" h="33" extrusionOk="0">
                  <a:moveTo>
                    <a:pt x="0" y="33"/>
                  </a:moveTo>
                  <a:lnTo>
                    <a:pt x="79" y="16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30"/>
            <p:cNvSpPr/>
            <p:nvPr/>
          </p:nvSpPr>
          <p:spPr>
            <a:xfrm>
              <a:off x="787952" y="2818731"/>
              <a:ext cx="109584" cy="77271"/>
            </a:xfrm>
            <a:custGeom>
              <a:avLst/>
              <a:gdLst/>
              <a:ahLst/>
              <a:cxnLst/>
              <a:rect l="l" t="t" r="r" b="b"/>
              <a:pathLst>
                <a:path w="78" h="55" extrusionOk="0">
                  <a:moveTo>
                    <a:pt x="0" y="27"/>
                  </a:moveTo>
                  <a:lnTo>
                    <a:pt x="78" y="55"/>
                  </a:lnTo>
                  <a:lnTo>
                    <a:pt x="16" y="0"/>
                  </a:lnTo>
                  <a:lnTo>
                    <a:pt x="9" y="15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30"/>
            <p:cNvSpPr/>
            <p:nvPr/>
          </p:nvSpPr>
          <p:spPr>
            <a:xfrm>
              <a:off x="695227" y="2911456"/>
              <a:ext cx="77271" cy="109584"/>
            </a:xfrm>
            <a:custGeom>
              <a:avLst/>
              <a:gdLst/>
              <a:ahLst/>
              <a:cxnLst/>
              <a:rect l="l" t="t" r="r" b="b"/>
              <a:pathLst>
                <a:path w="55" h="78" extrusionOk="0">
                  <a:moveTo>
                    <a:pt x="0" y="16"/>
                  </a:moveTo>
                  <a:lnTo>
                    <a:pt x="55" y="78"/>
                  </a:lnTo>
                  <a:lnTo>
                    <a:pt x="28" y="0"/>
                  </a:lnTo>
                  <a:lnTo>
                    <a:pt x="15" y="9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30"/>
            <p:cNvSpPr/>
            <p:nvPr/>
          </p:nvSpPr>
          <p:spPr>
            <a:xfrm>
              <a:off x="575807" y="2953604"/>
              <a:ext cx="46363" cy="112394"/>
            </a:xfrm>
            <a:custGeom>
              <a:avLst/>
              <a:gdLst/>
              <a:ahLst/>
              <a:cxnLst/>
              <a:rect l="l" t="t" r="r" b="b"/>
              <a:pathLst>
                <a:path w="33" h="80" extrusionOk="0">
                  <a:moveTo>
                    <a:pt x="0" y="0"/>
                  </a:moveTo>
                  <a:lnTo>
                    <a:pt x="16" y="80"/>
                  </a:lnTo>
                  <a:lnTo>
                    <a:pt x="33" y="0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30"/>
            <p:cNvSpPr/>
            <p:nvPr/>
          </p:nvSpPr>
          <p:spPr>
            <a:xfrm>
              <a:off x="425481" y="2911456"/>
              <a:ext cx="77271" cy="109584"/>
            </a:xfrm>
            <a:custGeom>
              <a:avLst/>
              <a:gdLst/>
              <a:ahLst/>
              <a:cxnLst/>
              <a:rect l="l" t="t" r="r" b="b"/>
              <a:pathLst>
                <a:path w="55" h="78" extrusionOk="0">
                  <a:moveTo>
                    <a:pt x="27" y="0"/>
                  </a:moveTo>
                  <a:lnTo>
                    <a:pt x="0" y="78"/>
                  </a:lnTo>
                  <a:lnTo>
                    <a:pt x="55" y="16"/>
                  </a:lnTo>
                  <a:lnTo>
                    <a:pt x="40" y="9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30"/>
            <p:cNvSpPr/>
            <p:nvPr/>
          </p:nvSpPr>
          <p:spPr>
            <a:xfrm>
              <a:off x="300442" y="2818731"/>
              <a:ext cx="106774" cy="77271"/>
            </a:xfrm>
            <a:custGeom>
              <a:avLst/>
              <a:gdLst/>
              <a:ahLst/>
              <a:cxnLst/>
              <a:rect l="l" t="t" r="r" b="b"/>
              <a:pathLst>
                <a:path w="76" h="55" extrusionOk="0">
                  <a:moveTo>
                    <a:pt x="62" y="0"/>
                  </a:moveTo>
                  <a:lnTo>
                    <a:pt x="0" y="55"/>
                  </a:lnTo>
                  <a:lnTo>
                    <a:pt x="76" y="27"/>
                  </a:lnTo>
                  <a:lnTo>
                    <a:pt x="69" y="15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30"/>
            <p:cNvSpPr/>
            <p:nvPr/>
          </p:nvSpPr>
          <p:spPr>
            <a:xfrm>
              <a:off x="255484" y="2699311"/>
              <a:ext cx="110990" cy="46363"/>
            </a:xfrm>
            <a:custGeom>
              <a:avLst/>
              <a:gdLst/>
              <a:ahLst/>
              <a:cxnLst/>
              <a:rect l="l" t="t" r="r" b="b"/>
              <a:pathLst>
                <a:path w="79" h="33" extrusionOk="0">
                  <a:moveTo>
                    <a:pt x="79" y="0"/>
                  </a:moveTo>
                  <a:lnTo>
                    <a:pt x="0" y="16"/>
                  </a:lnTo>
                  <a:lnTo>
                    <a:pt x="79" y="33"/>
                  </a:lnTo>
                  <a:lnTo>
                    <a:pt x="79" y="16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" name="Google Shape;47;p30"/>
            <p:cNvSpPr/>
            <p:nvPr/>
          </p:nvSpPr>
          <p:spPr>
            <a:xfrm>
              <a:off x="300442" y="2548985"/>
              <a:ext cx="106774" cy="75866"/>
            </a:xfrm>
            <a:custGeom>
              <a:avLst/>
              <a:gdLst/>
              <a:ahLst/>
              <a:cxnLst/>
              <a:rect l="l" t="t" r="r" b="b"/>
              <a:pathLst>
                <a:path w="76" h="54" extrusionOk="0">
                  <a:moveTo>
                    <a:pt x="76" y="27"/>
                  </a:moveTo>
                  <a:lnTo>
                    <a:pt x="0" y="0"/>
                  </a:lnTo>
                  <a:lnTo>
                    <a:pt x="62" y="54"/>
                  </a:lnTo>
                  <a:lnTo>
                    <a:pt x="69" y="40"/>
                  </a:lnTo>
                  <a:lnTo>
                    <a:pt x="76" y="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" name="Google Shape;48;p30"/>
            <p:cNvSpPr/>
            <p:nvPr/>
          </p:nvSpPr>
          <p:spPr>
            <a:xfrm>
              <a:off x="425481" y="2423946"/>
              <a:ext cx="77271" cy="106774"/>
            </a:xfrm>
            <a:custGeom>
              <a:avLst/>
              <a:gdLst/>
              <a:ahLst/>
              <a:cxnLst/>
              <a:rect l="l" t="t" r="r" b="b"/>
              <a:pathLst>
                <a:path w="55" h="76" extrusionOk="0">
                  <a:moveTo>
                    <a:pt x="55" y="61"/>
                  </a:moveTo>
                  <a:lnTo>
                    <a:pt x="0" y="0"/>
                  </a:lnTo>
                  <a:lnTo>
                    <a:pt x="27" y="76"/>
                  </a:lnTo>
                  <a:lnTo>
                    <a:pt x="40" y="69"/>
                  </a:lnTo>
                  <a:lnTo>
                    <a:pt x="55" y="6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30"/>
            <p:cNvSpPr/>
            <p:nvPr/>
          </p:nvSpPr>
          <p:spPr>
            <a:xfrm>
              <a:off x="390357" y="2512457"/>
              <a:ext cx="417264" cy="418668"/>
            </a:xfrm>
            <a:custGeom>
              <a:avLst/>
              <a:gdLst/>
              <a:ahLst/>
              <a:cxnLst/>
              <a:rect l="l" t="t" r="r" b="b"/>
              <a:pathLst>
                <a:path w="297" h="298" extrusionOk="0">
                  <a:moveTo>
                    <a:pt x="43" y="44"/>
                  </a:moveTo>
                  <a:lnTo>
                    <a:pt x="32" y="55"/>
                  </a:lnTo>
                  <a:lnTo>
                    <a:pt x="23" y="67"/>
                  </a:lnTo>
                  <a:lnTo>
                    <a:pt x="16" y="80"/>
                  </a:lnTo>
                  <a:lnTo>
                    <a:pt x="11" y="93"/>
                  </a:lnTo>
                  <a:lnTo>
                    <a:pt x="5" y="107"/>
                  </a:lnTo>
                  <a:lnTo>
                    <a:pt x="2" y="120"/>
                  </a:lnTo>
                  <a:lnTo>
                    <a:pt x="0" y="135"/>
                  </a:lnTo>
                  <a:lnTo>
                    <a:pt x="0" y="149"/>
                  </a:lnTo>
                  <a:lnTo>
                    <a:pt x="0" y="164"/>
                  </a:lnTo>
                  <a:lnTo>
                    <a:pt x="2" y="178"/>
                  </a:lnTo>
                  <a:lnTo>
                    <a:pt x="5" y="191"/>
                  </a:lnTo>
                  <a:lnTo>
                    <a:pt x="11" y="205"/>
                  </a:lnTo>
                  <a:lnTo>
                    <a:pt x="16" y="218"/>
                  </a:lnTo>
                  <a:lnTo>
                    <a:pt x="23" y="231"/>
                  </a:lnTo>
                  <a:lnTo>
                    <a:pt x="32" y="244"/>
                  </a:lnTo>
                  <a:lnTo>
                    <a:pt x="43" y="255"/>
                  </a:lnTo>
                  <a:lnTo>
                    <a:pt x="54" y="264"/>
                  </a:lnTo>
                  <a:lnTo>
                    <a:pt x="67" y="273"/>
                  </a:lnTo>
                  <a:lnTo>
                    <a:pt x="80" y="280"/>
                  </a:lnTo>
                  <a:lnTo>
                    <a:pt x="92" y="287"/>
                  </a:lnTo>
                  <a:lnTo>
                    <a:pt x="107" y="291"/>
                  </a:lnTo>
                  <a:lnTo>
                    <a:pt x="119" y="294"/>
                  </a:lnTo>
                  <a:lnTo>
                    <a:pt x="134" y="296"/>
                  </a:lnTo>
                  <a:lnTo>
                    <a:pt x="148" y="298"/>
                  </a:lnTo>
                  <a:lnTo>
                    <a:pt x="163" y="296"/>
                  </a:lnTo>
                  <a:lnTo>
                    <a:pt x="178" y="294"/>
                  </a:lnTo>
                  <a:lnTo>
                    <a:pt x="190" y="291"/>
                  </a:lnTo>
                  <a:lnTo>
                    <a:pt x="205" y="287"/>
                  </a:lnTo>
                  <a:lnTo>
                    <a:pt x="217" y="280"/>
                  </a:lnTo>
                  <a:lnTo>
                    <a:pt x="230" y="273"/>
                  </a:lnTo>
                  <a:lnTo>
                    <a:pt x="243" y="264"/>
                  </a:lnTo>
                  <a:lnTo>
                    <a:pt x="254" y="255"/>
                  </a:lnTo>
                  <a:lnTo>
                    <a:pt x="263" y="244"/>
                  </a:lnTo>
                  <a:lnTo>
                    <a:pt x="272" y="231"/>
                  </a:lnTo>
                  <a:lnTo>
                    <a:pt x="279" y="218"/>
                  </a:lnTo>
                  <a:lnTo>
                    <a:pt x="286" y="205"/>
                  </a:lnTo>
                  <a:lnTo>
                    <a:pt x="292" y="191"/>
                  </a:lnTo>
                  <a:lnTo>
                    <a:pt x="294" y="178"/>
                  </a:lnTo>
                  <a:lnTo>
                    <a:pt x="295" y="164"/>
                  </a:lnTo>
                  <a:lnTo>
                    <a:pt x="297" y="149"/>
                  </a:lnTo>
                  <a:lnTo>
                    <a:pt x="295" y="135"/>
                  </a:lnTo>
                  <a:lnTo>
                    <a:pt x="294" y="120"/>
                  </a:lnTo>
                  <a:lnTo>
                    <a:pt x="290" y="107"/>
                  </a:lnTo>
                  <a:lnTo>
                    <a:pt x="286" y="93"/>
                  </a:lnTo>
                  <a:lnTo>
                    <a:pt x="279" y="80"/>
                  </a:lnTo>
                  <a:lnTo>
                    <a:pt x="272" y="67"/>
                  </a:lnTo>
                  <a:lnTo>
                    <a:pt x="263" y="55"/>
                  </a:lnTo>
                  <a:lnTo>
                    <a:pt x="254" y="44"/>
                  </a:lnTo>
                  <a:lnTo>
                    <a:pt x="243" y="33"/>
                  </a:lnTo>
                  <a:lnTo>
                    <a:pt x="230" y="24"/>
                  </a:lnTo>
                  <a:lnTo>
                    <a:pt x="217" y="17"/>
                  </a:lnTo>
                  <a:lnTo>
                    <a:pt x="205" y="11"/>
                  </a:lnTo>
                  <a:lnTo>
                    <a:pt x="190" y="6"/>
                  </a:lnTo>
                  <a:lnTo>
                    <a:pt x="178" y="2"/>
                  </a:lnTo>
                  <a:lnTo>
                    <a:pt x="163" y="0"/>
                  </a:lnTo>
                  <a:lnTo>
                    <a:pt x="148" y="0"/>
                  </a:lnTo>
                  <a:lnTo>
                    <a:pt x="134" y="0"/>
                  </a:lnTo>
                  <a:lnTo>
                    <a:pt x="119" y="2"/>
                  </a:lnTo>
                  <a:lnTo>
                    <a:pt x="107" y="6"/>
                  </a:lnTo>
                  <a:lnTo>
                    <a:pt x="92" y="11"/>
                  </a:lnTo>
                  <a:lnTo>
                    <a:pt x="80" y="17"/>
                  </a:lnTo>
                  <a:lnTo>
                    <a:pt x="67" y="24"/>
                  </a:lnTo>
                  <a:lnTo>
                    <a:pt x="54" y="33"/>
                  </a:lnTo>
                  <a:lnTo>
                    <a:pt x="43" y="4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30"/>
            <p:cNvSpPr/>
            <p:nvPr/>
          </p:nvSpPr>
          <p:spPr>
            <a:xfrm>
              <a:off x="1021873" y="3371651"/>
              <a:ext cx="521228" cy="557353"/>
            </a:xfrm>
            <a:custGeom>
              <a:avLst/>
              <a:gdLst/>
              <a:ahLst/>
              <a:cxnLst/>
              <a:rect l="l" t="t" r="r" b="b"/>
              <a:pathLst>
                <a:path w="404" h="432" extrusionOk="0">
                  <a:moveTo>
                    <a:pt x="355" y="134"/>
                  </a:moveTo>
                  <a:lnTo>
                    <a:pt x="355" y="397"/>
                  </a:lnTo>
                  <a:lnTo>
                    <a:pt x="386" y="397"/>
                  </a:lnTo>
                  <a:lnTo>
                    <a:pt x="393" y="399"/>
                  </a:lnTo>
                  <a:lnTo>
                    <a:pt x="399" y="403"/>
                  </a:lnTo>
                  <a:lnTo>
                    <a:pt x="402" y="408"/>
                  </a:lnTo>
                  <a:lnTo>
                    <a:pt x="404" y="416"/>
                  </a:lnTo>
                  <a:lnTo>
                    <a:pt x="402" y="421"/>
                  </a:lnTo>
                  <a:lnTo>
                    <a:pt x="399" y="428"/>
                  </a:lnTo>
                  <a:lnTo>
                    <a:pt x="393" y="432"/>
                  </a:lnTo>
                  <a:lnTo>
                    <a:pt x="386" y="432"/>
                  </a:lnTo>
                  <a:lnTo>
                    <a:pt x="340" y="432"/>
                  </a:lnTo>
                  <a:lnTo>
                    <a:pt x="293" y="432"/>
                  </a:lnTo>
                  <a:lnTo>
                    <a:pt x="248" y="432"/>
                  </a:lnTo>
                  <a:lnTo>
                    <a:pt x="201" y="432"/>
                  </a:lnTo>
                  <a:lnTo>
                    <a:pt x="155" y="432"/>
                  </a:lnTo>
                  <a:lnTo>
                    <a:pt x="108" y="432"/>
                  </a:lnTo>
                  <a:lnTo>
                    <a:pt x="63" y="432"/>
                  </a:lnTo>
                  <a:lnTo>
                    <a:pt x="18" y="432"/>
                  </a:lnTo>
                  <a:lnTo>
                    <a:pt x="10" y="432"/>
                  </a:lnTo>
                  <a:lnTo>
                    <a:pt x="5" y="428"/>
                  </a:lnTo>
                  <a:lnTo>
                    <a:pt x="0" y="421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5" y="403"/>
                  </a:lnTo>
                  <a:lnTo>
                    <a:pt x="10" y="399"/>
                  </a:lnTo>
                  <a:lnTo>
                    <a:pt x="18" y="397"/>
                  </a:lnTo>
                  <a:lnTo>
                    <a:pt x="47" y="397"/>
                  </a:lnTo>
                  <a:lnTo>
                    <a:pt x="47" y="134"/>
                  </a:lnTo>
                  <a:lnTo>
                    <a:pt x="19" y="134"/>
                  </a:lnTo>
                  <a:lnTo>
                    <a:pt x="14" y="132"/>
                  </a:lnTo>
                  <a:lnTo>
                    <a:pt x="10" y="131"/>
                  </a:lnTo>
                  <a:lnTo>
                    <a:pt x="7" y="129"/>
                  </a:lnTo>
                  <a:lnTo>
                    <a:pt x="3" y="123"/>
                  </a:lnTo>
                  <a:lnTo>
                    <a:pt x="1" y="120"/>
                  </a:lnTo>
                  <a:lnTo>
                    <a:pt x="1" y="114"/>
                  </a:lnTo>
                  <a:lnTo>
                    <a:pt x="1" y="111"/>
                  </a:lnTo>
                  <a:lnTo>
                    <a:pt x="5" y="105"/>
                  </a:lnTo>
                  <a:lnTo>
                    <a:pt x="81" y="7"/>
                  </a:lnTo>
                  <a:lnTo>
                    <a:pt x="85" y="5"/>
                  </a:lnTo>
                  <a:lnTo>
                    <a:pt x="88" y="2"/>
                  </a:lnTo>
                  <a:lnTo>
                    <a:pt x="92" y="0"/>
                  </a:lnTo>
                  <a:lnTo>
                    <a:pt x="96" y="0"/>
                  </a:lnTo>
                  <a:lnTo>
                    <a:pt x="306" y="0"/>
                  </a:lnTo>
                  <a:lnTo>
                    <a:pt x="313" y="2"/>
                  </a:lnTo>
                  <a:lnTo>
                    <a:pt x="321" y="7"/>
                  </a:lnTo>
                  <a:lnTo>
                    <a:pt x="400" y="103"/>
                  </a:lnTo>
                  <a:lnTo>
                    <a:pt x="404" y="109"/>
                  </a:lnTo>
                  <a:lnTo>
                    <a:pt x="404" y="112"/>
                  </a:lnTo>
                  <a:lnTo>
                    <a:pt x="404" y="118"/>
                  </a:lnTo>
                  <a:lnTo>
                    <a:pt x="404" y="123"/>
                  </a:lnTo>
                  <a:lnTo>
                    <a:pt x="400" y="127"/>
                  </a:lnTo>
                  <a:lnTo>
                    <a:pt x="397" y="131"/>
                  </a:lnTo>
                  <a:lnTo>
                    <a:pt x="393" y="132"/>
                  </a:lnTo>
                  <a:lnTo>
                    <a:pt x="388" y="134"/>
                  </a:lnTo>
                  <a:lnTo>
                    <a:pt x="355" y="134"/>
                  </a:lnTo>
                  <a:close/>
                  <a:moveTo>
                    <a:pt x="174" y="278"/>
                  </a:moveTo>
                  <a:lnTo>
                    <a:pt x="232" y="278"/>
                  </a:lnTo>
                  <a:lnTo>
                    <a:pt x="235" y="279"/>
                  </a:lnTo>
                  <a:lnTo>
                    <a:pt x="237" y="281"/>
                  </a:lnTo>
                  <a:lnTo>
                    <a:pt x="239" y="283"/>
                  </a:lnTo>
                  <a:lnTo>
                    <a:pt x="239" y="287"/>
                  </a:lnTo>
                  <a:lnTo>
                    <a:pt x="239" y="397"/>
                  </a:lnTo>
                  <a:lnTo>
                    <a:pt x="319" y="397"/>
                  </a:lnTo>
                  <a:lnTo>
                    <a:pt x="319" y="118"/>
                  </a:lnTo>
                  <a:lnTo>
                    <a:pt x="83" y="118"/>
                  </a:lnTo>
                  <a:lnTo>
                    <a:pt x="83" y="397"/>
                  </a:lnTo>
                  <a:lnTo>
                    <a:pt x="166" y="397"/>
                  </a:lnTo>
                  <a:lnTo>
                    <a:pt x="166" y="287"/>
                  </a:lnTo>
                  <a:lnTo>
                    <a:pt x="168" y="283"/>
                  </a:lnTo>
                  <a:lnTo>
                    <a:pt x="168" y="281"/>
                  </a:lnTo>
                  <a:lnTo>
                    <a:pt x="172" y="279"/>
                  </a:lnTo>
                  <a:lnTo>
                    <a:pt x="174" y="278"/>
                  </a:lnTo>
                  <a:close/>
                  <a:moveTo>
                    <a:pt x="253" y="158"/>
                  </a:moveTo>
                  <a:lnTo>
                    <a:pt x="301" y="158"/>
                  </a:lnTo>
                  <a:lnTo>
                    <a:pt x="304" y="158"/>
                  </a:lnTo>
                  <a:lnTo>
                    <a:pt x="306" y="160"/>
                  </a:lnTo>
                  <a:lnTo>
                    <a:pt x="308" y="161"/>
                  </a:lnTo>
                  <a:lnTo>
                    <a:pt x="310" y="165"/>
                  </a:lnTo>
                  <a:lnTo>
                    <a:pt x="310" y="245"/>
                  </a:lnTo>
                  <a:lnTo>
                    <a:pt x="308" y="247"/>
                  </a:lnTo>
                  <a:lnTo>
                    <a:pt x="306" y="250"/>
                  </a:lnTo>
                  <a:lnTo>
                    <a:pt x="304" y="252"/>
                  </a:lnTo>
                  <a:lnTo>
                    <a:pt x="301" y="252"/>
                  </a:lnTo>
                  <a:lnTo>
                    <a:pt x="253" y="252"/>
                  </a:lnTo>
                  <a:lnTo>
                    <a:pt x="252" y="252"/>
                  </a:lnTo>
                  <a:lnTo>
                    <a:pt x="248" y="250"/>
                  </a:lnTo>
                  <a:lnTo>
                    <a:pt x="248" y="247"/>
                  </a:lnTo>
                  <a:lnTo>
                    <a:pt x="246" y="245"/>
                  </a:lnTo>
                  <a:lnTo>
                    <a:pt x="246" y="165"/>
                  </a:lnTo>
                  <a:lnTo>
                    <a:pt x="248" y="161"/>
                  </a:lnTo>
                  <a:lnTo>
                    <a:pt x="248" y="160"/>
                  </a:lnTo>
                  <a:lnTo>
                    <a:pt x="252" y="158"/>
                  </a:lnTo>
                  <a:lnTo>
                    <a:pt x="253" y="158"/>
                  </a:lnTo>
                  <a:close/>
                  <a:moveTo>
                    <a:pt x="103" y="158"/>
                  </a:moveTo>
                  <a:lnTo>
                    <a:pt x="150" y="158"/>
                  </a:lnTo>
                  <a:lnTo>
                    <a:pt x="154" y="158"/>
                  </a:lnTo>
                  <a:lnTo>
                    <a:pt x="155" y="160"/>
                  </a:lnTo>
                  <a:lnTo>
                    <a:pt x="157" y="161"/>
                  </a:lnTo>
                  <a:lnTo>
                    <a:pt x="159" y="165"/>
                  </a:lnTo>
                  <a:lnTo>
                    <a:pt x="159" y="245"/>
                  </a:lnTo>
                  <a:lnTo>
                    <a:pt x="157" y="247"/>
                  </a:lnTo>
                  <a:lnTo>
                    <a:pt x="155" y="250"/>
                  </a:lnTo>
                  <a:lnTo>
                    <a:pt x="154" y="252"/>
                  </a:lnTo>
                  <a:lnTo>
                    <a:pt x="150" y="252"/>
                  </a:lnTo>
                  <a:lnTo>
                    <a:pt x="103" y="252"/>
                  </a:lnTo>
                  <a:lnTo>
                    <a:pt x="101" y="252"/>
                  </a:lnTo>
                  <a:lnTo>
                    <a:pt x="97" y="250"/>
                  </a:lnTo>
                  <a:lnTo>
                    <a:pt x="96" y="247"/>
                  </a:lnTo>
                  <a:lnTo>
                    <a:pt x="96" y="245"/>
                  </a:lnTo>
                  <a:lnTo>
                    <a:pt x="96" y="165"/>
                  </a:lnTo>
                  <a:lnTo>
                    <a:pt x="96" y="161"/>
                  </a:lnTo>
                  <a:lnTo>
                    <a:pt x="97" y="160"/>
                  </a:lnTo>
                  <a:lnTo>
                    <a:pt x="101" y="158"/>
                  </a:lnTo>
                  <a:lnTo>
                    <a:pt x="103" y="158"/>
                  </a:lnTo>
                  <a:close/>
                  <a:moveTo>
                    <a:pt x="179" y="158"/>
                  </a:moveTo>
                  <a:lnTo>
                    <a:pt x="226" y="158"/>
                  </a:lnTo>
                  <a:lnTo>
                    <a:pt x="228" y="158"/>
                  </a:lnTo>
                  <a:lnTo>
                    <a:pt x="232" y="160"/>
                  </a:lnTo>
                  <a:lnTo>
                    <a:pt x="233" y="161"/>
                  </a:lnTo>
                  <a:lnTo>
                    <a:pt x="233" y="165"/>
                  </a:lnTo>
                  <a:lnTo>
                    <a:pt x="233" y="245"/>
                  </a:lnTo>
                  <a:lnTo>
                    <a:pt x="233" y="247"/>
                  </a:lnTo>
                  <a:lnTo>
                    <a:pt x="232" y="250"/>
                  </a:lnTo>
                  <a:lnTo>
                    <a:pt x="228" y="252"/>
                  </a:lnTo>
                  <a:lnTo>
                    <a:pt x="226" y="252"/>
                  </a:lnTo>
                  <a:lnTo>
                    <a:pt x="179" y="252"/>
                  </a:lnTo>
                  <a:lnTo>
                    <a:pt x="175" y="252"/>
                  </a:lnTo>
                  <a:lnTo>
                    <a:pt x="174" y="250"/>
                  </a:lnTo>
                  <a:lnTo>
                    <a:pt x="172" y="247"/>
                  </a:lnTo>
                  <a:lnTo>
                    <a:pt x="172" y="245"/>
                  </a:lnTo>
                  <a:lnTo>
                    <a:pt x="172" y="165"/>
                  </a:lnTo>
                  <a:lnTo>
                    <a:pt x="172" y="161"/>
                  </a:lnTo>
                  <a:lnTo>
                    <a:pt x="174" y="160"/>
                  </a:lnTo>
                  <a:lnTo>
                    <a:pt x="175" y="158"/>
                  </a:lnTo>
                  <a:lnTo>
                    <a:pt x="179" y="158"/>
                  </a:lnTo>
                  <a:close/>
                  <a:moveTo>
                    <a:pt x="257" y="279"/>
                  </a:moveTo>
                  <a:lnTo>
                    <a:pt x="301" y="279"/>
                  </a:lnTo>
                  <a:lnTo>
                    <a:pt x="304" y="279"/>
                  </a:lnTo>
                  <a:lnTo>
                    <a:pt x="306" y="281"/>
                  </a:lnTo>
                  <a:lnTo>
                    <a:pt x="308" y="283"/>
                  </a:lnTo>
                  <a:lnTo>
                    <a:pt x="310" y="287"/>
                  </a:lnTo>
                  <a:lnTo>
                    <a:pt x="310" y="365"/>
                  </a:lnTo>
                  <a:lnTo>
                    <a:pt x="308" y="368"/>
                  </a:lnTo>
                  <a:lnTo>
                    <a:pt x="306" y="370"/>
                  </a:lnTo>
                  <a:lnTo>
                    <a:pt x="304" y="372"/>
                  </a:lnTo>
                  <a:lnTo>
                    <a:pt x="301" y="374"/>
                  </a:lnTo>
                  <a:lnTo>
                    <a:pt x="257" y="374"/>
                  </a:lnTo>
                  <a:lnTo>
                    <a:pt x="253" y="372"/>
                  </a:lnTo>
                  <a:lnTo>
                    <a:pt x="252" y="370"/>
                  </a:lnTo>
                  <a:lnTo>
                    <a:pt x="250" y="368"/>
                  </a:lnTo>
                  <a:lnTo>
                    <a:pt x="250" y="365"/>
                  </a:lnTo>
                  <a:lnTo>
                    <a:pt x="250" y="287"/>
                  </a:lnTo>
                  <a:lnTo>
                    <a:pt x="250" y="283"/>
                  </a:lnTo>
                  <a:lnTo>
                    <a:pt x="252" y="281"/>
                  </a:lnTo>
                  <a:lnTo>
                    <a:pt x="253" y="279"/>
                  </a:lnTo>
                  <a:lnTo>
                    <a:pt x="257" y="279"/>
                  </a:lnTo>
                  <a:close/>
                  <a:moveTo>
                    <a:pt x="103" y="279"/>
                  </a:moveTo>
                  <a:lnTo>
                    <a:pt x="146" y="279"/>
                  </a:lnTo>
                  <a:lnTo>
                    <a:pt x="150" y="279"/>
                  </a:lnTo>
                  <a:lnTo>
                    <a:pt x="152" y="281"/>
                  </a:lnTo>
                  <a:lnTo>
                    <a:pt x="154" y="283"/>
                  </a:lnTo>
                  <a:lnTo>
                    <a:pt x="154" y="287"/>
                  </a:lnTo>
                  <a:lnTo>
                    <a:pt x="154" y="365"/>
                  </a:lnTo>
                  <a:lnTo>
                    <a:pt x="154" y="368"/>
                  </a:lnTo>
                  <a:lnTo>
                    <a:pt x="152" y="370"/>
                  </a:lnTo>
                  <a:lnTo>
                    <a:pt x="150" y="372"/>
                  </a:lnTo>
                  <a:lnTo>
                    <a:pt x="146" y="374"/>
                  </a:lnTo>
                  <a:lnTo>
                    <a:pt x="103" y="374"/>
                  </a:lnTo>
                  <a:lnTo>
                    <a:pt x="101" y="372"/>
                  </a:lnTo>
                  <a:lnTo>
                    <a:pt x="97" y="370"/>
                  </a:lnTo>
                  <a:lnTo>
                    <a:pt x="96" y="368"/>
                  </a:lnTo>
                  <a:lnTo>
                    <a:pt x="96" y="365"/>
                  </a:lnTo>
                  <a:lnTo>
                    <a:pt x="96" y="287"/>
                  </a:lnTo>
                  <a:lnTo>
                    <a:pt x="96" y="283"/>
                  </a:lnTo>
                  <a:lnTo>
                    <a:pt x="97" y="281"/>
                  </a:lnTo>
                  <a:lnTo>
                    <a:pt x="101" y="279"/>
                  </a:lnTo>
                  <a:lnTo>
                    <a:pt x="103" y="279"/>
                  </a:lnTo>
                  <a:close/>
                  <a:moveTo>
                    <a:pt x="362" y="101"/>
                  </a:moveTo>
                  <a:lnTo>
                    <a:pt x="308" y="23"/>
                  </a:lnTo>
                  <a:lnTo>
                    <a:pt x="97" y="23"/>
                  </a:lnTo>
                  <a:lnTo>
                    <a:pt x="41" y="101"/>
                  </a:lnTo>
                  <a:lnTo>
                    <a:pt x="362" y="101"/>
                  </a:lnTo>
                  <a:close/>
                  <a:moveTo>
                    <a:pt x="293" y="172"/>
                  </a:moveTo>
                  <a:lnTo>
                    <a:pt x="262" y="172"/>
                  </a:lnTo>
                  <a:lnTo>
                    <a:pt x="262" y="238"/>
                  </a:lnTo>
                  <a:lnTo>
                    <a:pt x="293" y="238"/>
                  </a:lnTo>
                  <a:lnTo>
                    <a:pt x="293" y="172"/>
                  </a:lnTo>
                  <a:close/>
                  <a:moveTo>
                    <a:pt x="143" y="172"/>
                  </a:moveTo>
                  <a:lnTo>
                    <a:pt x="112" y="172"/>
                  </a:lnTo>
                  <a:lnTo>
                    <a:pt x="112" y="238"/>
                  </a:lnTo>
                  <a:lnTo>
                    <a:pt x="143" y="238"/>
                  </a:lnTo>
                  <a:lnTo>
                    <a:pt x="143" y="172"/>
                  </a:lnTo>
                  <a:close/>
                  <a:moveTo>
                    <a:pt x="217" y="172"/>
                  </a:moveTo>
                  <a:lnTo>
                    <a:pt x="186" y="172"/>
                  </a:lnTo>
                  <a:lnTo>
                    <a:pt x="186" y="238"/>
                  </a:lnTo>
                  <a:lnTo>
                    <a:pt x="217" y="238"/>
                  </a:lnTo>
                  <a:lnTo>
                    <a:pt x="217" y="172"/>
                  </a:lnTo>
                  <a:close/>
                  <a:moveTo>
                    <a:pt x="224" y="294"/>
                  </a:moveTo>
                  <a:lnTo>
                    <a:pt x="183" y="294"/>
                  </a:lnTo>
                  <a:lnTo>
                    <a:pt x="183" y="397"/>
                  </a:lnTo>
                  <a:lnTo>
                    <a:pt x="224" y="397"/>
                  </a:lnTo>
                  <a:lnTo>
                    <a:pt x="224" y="294"/>
                  </a:lnTo>
                  <a:close/>
                  <a:moveTo>
                    <a:pt x="293" y="294"/>
                  </a:moveTo>
                  <a:lnTo>
                    <a:pt x="264" y="294"/>
                  </a:lnTo>
                  <a:lnTo>
                    <a:pt x="264" y="358"/>
                  </a:lnTo>
                  <a:lnTo>
                    <a:pt x="293" y="358"/>
                  </a:lnTo>
                  <a:lnTo>
                    <a:pt x="293" y="294"/>
                  </a:lnTo>
                  <a:close/>
                  <a:moveTo>
                    <a:pt x="139" y="294"/>
                  </a:moveTo>
                  <a:lnTo>
                    <a:pt x="112" y="294"/>
                  </a:lnTo>
                  <a:lnTo>
                    <a:pt x="112" y="358"/>
                  </a:lnTo>
                  <a:lnTo>
                    <a:pt x="139" y="358"/>
                  </a:lnTo>
                  <a:lnTo>
                    <a:pt x="139" y="294"/>
                  </a:lnTo>
                  <a:close/>
                  <a:moveTo>
                    <a:pt x="197" y="336"/>
                  </a:moveTo>
                  <a:lnTo>
                    <a:pt x="199" y="338"/>
                  </a:lnTo>
                  <a:lnTo>
                    <a:pt x="201" y="338"/>
                  </a:lnTo>
                  <a:lnTo>
                    <a:pt x="203" y="341"/>
                  </a:lnTo>
                  <a:lnTo>
                    <a:pt x="203" y="343"/>
                  </a:lnTo>
                  <a:lnTo>
                    <a:pt x="203" y="345"/>
                  </a:lnTo>
                  <a:lnTo>
                    <a:pt x="201" y="348"/>
                  </a:lnTo>
                  <a:lnTo>
                    <a:pt x="199" y="348"/>
                  </a:lnTo>
                  <a:lnTo>
                    <a:pt x="197" y="350"/>
                  </a:lnTo>
                  <a:lnTo>
                    <a:pt x="194" y="348"/>
                  </a:lnTo>
                  <a:lnTo>
                    <a:pt x="192" y="348"/>
                  </a:lnTo>
                  <a:lnTo>
                    <a:pt x="190" y="345"/>
                  </a:lnTo>
                  <a:lnTo>
                    <a:pt x="190" y="343"/>
                  </a:lnTo>
                  <a:lnTo>
                    <a:pt x="190" y="341"/>
                  </a:lnTo>
                  <a:lnTo>
                    <a:pt x="192" y="338"/>
                  </a:lnTo>
                  <a:lnTo>
                    <a:pt x="194" y="338"/>
                  </a:lnTo>
                  <a:lnTo>
                    <a:pt x="197" y="336"/>
                  </a:lnTo>
                  <a:close/>
                  <a:moveTo>
                    <a:pt x="275" y="20"/>
                  </a:moveTo>
                  <a:lnTo>
                    <a:pt x="302" y="105"/>
                  </a:lnTo>
                  <a:lnTo>
                    <a:pt x="299" y="107"/>
                  </a:lnTo>
                  <a:lnTo>
                    <a:pt x="272" y="22"/>
                  </a:lnTo>
                  <a:lnTo>
                    <a:pt x="275" y="20"/>
                  </a:lnTo>
                  <a:close/>
                  <a:moveTo>
                    <a:pt x="237" y="22"/>
                  </a:moveTo>
                  <a:lnTo>
                    <a:pt x="255" y="105"/>
                  </a:lnTo>
                  <a:lnTo>
                    <a:pt x="250" y="107"/>
                  </a:lnTo>
                  <a:lnTo>
                    <a:pt x="233" y="22"/>
                  </a:lnTo>
                  <a:lnTo>
                    <a:pt x="237" y="22"/>
                  </a:lnTo>
                  <a:close/>
                  <a:moveTo>
                    <a:pt x="204" y="22"/>
                  </a:moveTo>
                  <a:lnTo>
                    <a:pt x="204" y="107"/>
                  </a:lnTo>
                  <a:lnTo>
                    <a:pt x="201" y="107"/>
                  </a:lnTo>
                  <a:lnTo>
                    <a:pt x="201" y="22"/>
                  </a:lnTo>
                  <a:lnTo>
                    <a:pt x="204" y="22"/>
                  </a:lnTo>
                  <a:close/>
                  <a:moveTo>
                    <a:pt x="61" y="60"/>
                  </a:moveTo>
                  <a:lnTo>
                    <a:pt x="346" y="60"/>
                  </a:lnTo>
                  <a:lnTo>
                    <a:pt x="346" y="65"/>
                  </a:lnTo>
                  <a:lnTo>
                    <a:pt x="61" y="65"/>
                  </a:lnTo>
                  <a:lnTo>
                    <a:pt x="61" y="60"/>
                  </a:lnTo>
                  <a:close/>
                  <a:moveTo>
                    <a:pt x="134" y="23"/>
                  </a:moveTo>
                  <a:lnTo>
                    <a:pt x="108" y="105"/>
                  </a:lnTo>
                  <a:lnTo>
                    <a:pt x="103" y="103"/>
                  </a:lnTo>
                  <a:lnTo>
                    <a:pt x="130" y="22"/>
                  </a:lnTo>
                  <a:lnTo>
                    <a:pt x="134" y="23"/>
                  </a:lnTo>
                  <a:close/>
                  <a:moveTo>
                    <a:pt x="172" y="22"/>
                  </a:moveTo>
                  <a:lnTo>
                    <a:pt x="155" y="107"/>
                  </a:lnTo>
                  <a:lnTo>
                    <a:pt x="150" y="105"/>
                  </a:lnTo>
                  <a:lnTo>
                    <a:pt x="168" y="22"/>
                  </a:lnTo>
                  <a:lnTo>
                    <a:pt x="172" y="2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51;p30"/>
            <p:cNvSpPr/>
            <p:nvPr/>
          </p:nvSpPr>
          <p:spPr>
            <a:xfrm>
              <a:off x="2321474" y="4185725"/>
              <a:ext cx="410546" cy="1007332"/>
            </a:xfrm>
            <a:custGeom>
              <a:avLst/>
              <a:gdLst/>
              <a:ahLst/>
              <a:cxnLst/>
              <a:rect l="l" t="t" r="r" b="b"/>
              <a:pathLst>
                <a:path w="302" h="741" extrusionOk="0">
                  <a:moveTo>
                    <a:pt x="302" y="89"/>
                  </a:moveTo>
                  <a:lnTo>
                    <a:pt x="241" y="59"/>
                  </a:lnTo>
                  <a:lnTo>
                    <a:pt x="241" y="33"/>
                  </a:lnTo>
                  <a:lnTo>
                    <a:pt x="259" y="33"/>
                  </a:lnTo>
                  <a:lnTo>
                    <a:pt x="259" y="0"/>
                  </a:lnTo>
                  <a:lnTo>
                    <a:pt x="0" y="0"/>
                  </a:lnTo>
                  <a:lnTo>
                    <a:pt x="0" y="33"/>
                  </a:lnTo>
                  <a:lnTo>
                    <a:pt x="18" y="33"/>
                  </a:lnTo>
                  <a:lnTo>
                    <a:pt x="18" y="60"/>
                  </a:lnTo>
                  <a:lnTo>
                    <a:pt x="70" y="93"/>
                  </a:lnTo>
                  <a:lnTo>
                    <a:pt x="70" y="86"/>
                  </a:lnTo>
                  <a:lnTo>
                    <a:pt x="29" y="60"/>
                  </a:lnTo>
                  <a:lnTo>
                    <a:pt x="29" y="33"/>
                  </a:lnTo>
                  <a:lnTo>
                    <a:pt x="79" y="33"/>
                  </a:lnTo>
                  <a:lnTo>
                    <a:pt x="79" y="142"/>
                  </a:lnTo>
                  <a:lnTo>
                    <a:pt x="0" y="142"/>
                  </a:lnTo>
                  <a:lnTo>
                    <a:pt x="0" y="175"/>
                  </a:lnTo>
                  <a:lnTo>
                    <a:pt x="18" y="175"/>
                  </a:lnTo>
                  <a:lnTo>
                    <a:pt x="18" y="202"/>
                  </a:lnTo>
                  <a:lnTo>
                    <a:pt x="70" y="227"/>
                  </a:lnTo>
                  <a:lnTo>
                    <a:pt x="70" y="220"/>
                  </a:lnTo>
                  <a:lnTo>
                    <a:pt x="29" y="200"/>
                  </a:lnTo>
                  <a:lnTo>
                    <a:pt x="29" y="175"/>
                  </a:lnTo>
                  <a:lnTo>
                    <a:pt x="79" y="175"/>
                  </a:lnTo>
                  <a:lnTo>
                    <a:pt x="79" y="280"/>
                  </a:lnTo>
                  <a:lnTo>
                    <a:pt x="0" y="739"/>
                  </a:lnTo>
                  <a:lnTo>
                    <a:pt x="23" y="739"/>
                  </a:lnTo>
                  <a:lnTo>
                    <a:pt x="38" y="634"/>
                  </a:lnTo>
                  <a:lnTo>
                    <a:pt x="223" y="634"/>
                  </a:lnTo>
                  <a:lnTo>
                    <a:pt x="239" y="741"/>
                  </a:lnTo>
                  <a:lnTo>
                    <a:pt x="264" y="741"/>
                  </a:lnTo>
                  <a:lnTo>
                    <a:pt x="179" y="280"/>
                  </a:lnTo>
                  <a:lnTo>
                    <a:pt x="179" y="175"/>
                  </a:lnTo>
                  <a:lnTo>
                    <a:pt x="230" y="175"/>
                  </a:lnTo>
                  <a:lnTo>
                    <a:pt x="230" y="202"/>
                  </a:lnTo>
                  <a:lnTo>
                    <a:pt x="301" y="242"/>
                  </a:lnTo>
                  <a:lnTo>
                    <a:pt x="301" y="233"/>
                  </a:lnTo>
                  <a:lnTo>
                    <a:pt x="241" y="200"/>
                  </a:lnTo>
                  <a:lnTo>
                    <a:pt x="241" y="173"/>
                  </a:lnTo>
                  <a:lnTo>
                    <a:pt x="259" y="173"/>
                  </a:lnTo>
                  <a:lnTo>
                    <a:pt x="259" y="140"/>
                  </a:lnTo>
                  <a:lnTo>
                    <a:pt x="179" y="140"/>
                  </a:lnTo>
                  <a:lnTo>
                    <a:pt x="179" y="33"/>
                  </a:lnTo>
                  <a:lnTo>
                    <a:pt x="230" y="33"/>
                  </a:lnTo>
                  <a:lnTo>
                    <a:pt x="230" y="62"/>
                  </a:lnTo>
                  <a:lnTo>
                    <a:pt x="302" y="98"/>
                  </a:lnTo>
                  <a:lnTo>
                    <a:pt x="302" y="89"/>
                  </a:lnTo>
                  <a:close/>
                  <a:moveTo>
                    <a:pt x="156" y="285"/>
                  </a:moveTo>
                  <a:lnTo>
                    <a:pt x="128" y="325"/>
                  </a:lnTo>
                  <a:lnTo>
                    <a:pt x="99" y="285"/>
                  </a:lnTo>
                  <a:lnTo>
                    <a:pt x="156" y="285"/>
                  </a:lnTo>
                  <a:close/>
                  <a:moveTo>
                    <a:pt x="127" y="329"/>
                  </a:moveTo>
                  <a:lnTo>
                    <a:pt x="72" y="407"/>
                  </a:lnTo>
                  <a:lnTo>
                    <a:pt x="98" y="289"/>
                  </a:lnTo>
                  <a:lnTo>
                    <a:pt x="127" y="329"/>
                  </a:lnTo>
                  <a:close/>
                  <a:moveTo>
                    <a:pt x="72" y="413"/>
                  </a:moveTo>
                  <a:lnTo>
                    <a:pt x="128" y="333"/>
                  </a:lnTo>
                  <a:lnTo>
                    <a:pt x="185" y="413"/>
                  </a:lnTo>
                  <a:lnTo>
                    <a:pt x="185" y="413"/>
                  </a:lnTo>
                  <a:lnTo>
                    <a:pt x="72" y="413"/>
                  </a:lnTo>
                  <a:close/>
                  <a:moveTo>
                    <a:pt x="130" y="329"/>
                  </a:moveTo>
                  <a:lnTo>
                    <a:pt x="159" y="289"/>
                  </a:lnTo>
                  <a:lnTo>
                    <a:pt x="183" y="402"/>
                  </a:lnTo>
                  <a:lnTo>
                    <a:pt x="130" y="329"/>
                  </a:lnTo>
                  <a:close/>
                  <a:moveTo>
                    <a:pt x="156" y="173"/>
                  </a:moveTo>
                  <a:lnTo>
                    <a:pt x="127" y="222"/>
                  </a:lnTo>
                  <a:lnTo>
                    <a:pt x="98" y="173"/>
                  </a:lnTo>
                  <a:lnTo>
                    <a:pt x="156" y="173"/>
                  </a:lnTo>
                  <a:close/>
                  <a:moveTo>
                    <a:pt x="125" y="226"/>
                  </a:moveTo>
                  <a:lnTo>
                    <a:pt x="98" y="273"/>
                  </a:lnTo>
                  <a:lnTo>
                    <a:pt x="98" y="178"/>
                  </a:lnTo>
                  <a:lnTo>
                    <a:pt x="125" y="226"/>
                  </a:lnTo>
                  <a:close/>
                  <a:moveTo>
                    <a:pt x="99" y="276"/>
                  </a:moveTo>
                  <a:lnTo>
                    <a:pt x="127" y="229"/>
                  </a:lnTo>
                  <a:lnTo>
                    <a:pt x="156" y="276"/>
                  </a:lnTo>
                  <a:lnTo>
                    <a:pt x="99" y="276"/>
                  </a:lnTo>
                  <a:close/>
                  <a:moveTo>
                    <a:pt x="130" y="226"/>
                  </a:moveTo>
                  <a:lnTo>
                    <a:pt x="159" y="177"/>
                  </a:lnTo>
                  <a:lnTo>
                    <a:pt x="159" y="273"/>
                  </a:lnTo>
                  <a:lnTo>
                    <a:pt x="130" y="226"/>
                  </a:lnTo>
                  <a:close/>
                  <a:moveTo>
                    <a:pt x="159" y="175"/>
                  </a:moveTo>
                  <a:lnTo>
                    <a:pt x="157" y="173"/>
                  </a:lnTo>
                  <a:lnTo>
                    <a:pt x="159" y="173"/>
                  </a:lnTo>
                  <a:lnTo>
                    <a:pt x="159" y="175"/>
                  </a:lnTo>
                  <a:close/>
                  <a:moveTo>
                    <a:pt x="157" y="33"/>
                  </a:moveTo>
                  <a:lnTo>
                    <a:pt x="130" y="82"/>
                  </a:lnTo>
                  <a:lnTo>
                    <a:pt x="103" y="33"/>
                  </a:lnTo>
                  <a:lnTo>
                    <a:pt x="157" y="33"/>
                  </a:lnTo>
                  <a:close/>
                  <a:moveTo>
                    <a:pt x="127" y="88"/>
                  </a:moveTo>
                  <a:lnTo>
                    <a:pt x="99" y="135"/>
                  </a:lnTo>
                  <a:lnTo>
                    <a:pt x="99" y="39"/>
                  </a:lnTo>
                  <a:lnTo>
                    <a:pt x="127" y="88"/>
                  </a:lnTo>
                  <a:close/>
                  <a:moveTo>
                    <a:pt x="101" y="140"/>
                  </a:moveTo>
                  <a:lnTo>
                    <a:pt x="130" y="91"/>
                  </a:lnTo>
                  <a:lnTo>
                    <a:pt x="157" y="140"/>
                  </a:lnTo>
                  <a:lnTo>
                    <a:pt x="101" y="140"/>
                  </a:lnTo>
                  <a:close/>
                  <a:moveTo>
                    <a:pt x="132" y="88"/>
                  </a:moveTo>
                  <a:lnTo>
                    <a:pt x="159" y="40"/>
                  </a:lnTo>
                  <a:lnTo>
                    <a:pt x="159" y="135"/>
                  </a:lnTo>
                  <a:lnTo>
                    <a:pt x="132" y="88"/>
                  </a:lnTo>
                  <a:close/>
                  <a:moveTo>
                    <a:pt x="101" y="33"/>
                  </a:moveTo>
                  <a:lnTo>
                    <a:pt x="99" y="35"/>
                  </a:lnTo>
                  <a:lnTo>
                    <a:pt x="99" y="33"/>
                  </a:lnTo>
                  <a:lnTo>
                    <a:pt x="101" y="33"/>
                  </a:lnTo>
                  <a:close/>
                  <a:moveTo>
                    <a:pt x="188" y="425"/>
                  </a:moveTo>
                  <a:lnTo>
                    <a:pt x="221" y="621"/>
                  </a:lnTo>
                  <a:lnTo>
                    <a:pt x="39" y="621"/>
                  </a:lnTo>
                  <a:lnTo>
                    <a:pt x="69" y="425"/>
                  </a:lnTo>
                  <a:lnTo>
                    <a:pt x="188" y="42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30"/>
            <p:cNvSpPr/>
            <p:nvPr/>
          </p:nvSpPr>
          <p:spPr>
            <a:xfrm>
              <a:off x="2369241" y="4755573"/>
              <a:ext cx="217508" cy="277322"/>
            </a:xfrm>
            <a:custGeom>
              <a:avLst/>
              <a:gdLst/>
              <a:ahLst/>
              <a:cxnLst/>
              <a:rect l="l" t="t" r="r" b="b"/>
              <a:pathLst>
                <a:path w="160" h="204" extrusionOk="0">
                  <a:moveTo>
                    <a:pt x="154" y="0"/>
                  </a:moveTo>
                  <a:lnTo>
                    <a:pt x="0" y="200"/>
                  </a:lnTo>
                  <a:lnTo>
                    <a:pt x="5" y="204"/>
                  </a:lnTo>
                  <a:lnTo>
                    <a:pt x="160" y="2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30"/>
            <p:cNvSpPr/>
            <p:nvPr/>
          </p:nvSpPr>
          <p:spPr>
            <a:xfrm>
              <a:off x="2412795" y="4754124"/>
              <a:ext cx="216148" cy="275963"/>
            </a:xfrm>
            <a:custGeom>
              <a:avLst/>
              <a:gdLst/>
              <a:ahLst/>
              <a:cxnLst/>
              <a:rect l="l" t="t" r="r" b="b"/>
              <a:pathLst>
                <a:path w="159" h="203" extrusionOk="0">
                  <a:moveTo>
                    <a:pt x="5" y="0"/>
                  </a:moveTo>
                  <a:lnTo>
                    <a:pt x="159" y="201"/>
                  </a:lnTo>
                  <a:lnTo>
                    <a:pt x="154" y="203"/>
                  </a:lnTo>
                  <a:lnTo>
                    <a:pt x="0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30"/>
            <p:cNvSpPr/>
            <p:nvPr/>
          </p:nvSpPr>
          <p:spPr>
            <a:xfrm>
              <a:off x="909461" y="5331281"/>
              <a:ext cx="571388" cy="640647"/>
            </a:xfrm>
            <a:custGeom>
              <a:avLst/>
              <a:gdLst/>
              <a:ahLst/>
              <a:cxnLst/>
              <a:rect l="l" t="t" r="r" b="b"/>
              <a:pathLst>
                <a:path w="462" h="518" extrusionOk="0">
                  <a:moveTo>
                    <a:pt x="440" y="518"/>
                  </a:moveTo>
                  <a:lnTo>
                    <a:pt x="22" y="518"/>
                  </a:lnTo>
                  <a:lnTo>
                    <a:pt x="12" y="516"/>
                  </a:lnTo>
                  <a:lnTo>
                    <a:pt x="5" y="511"/>
                  </a:lnTo>
                  <a:lnTo>
                    <a:pt x="2" y="503"/>
                  </a:lnTo>
                  <a:lnTo>
                    <a:pt x="0" y="496"/>
                  </a:lnTo>
                  <a:lnTo>
                    <a:pt x="22" y="22"/>
                  </a:lnTo>
                  <a:lnTo>
                    <a:pt x="23" y="13"/>
                  </a:lnTo>
                  <a:lnTo>
                    <a:pt x="27" y="6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114" y="0"/>
                  </a:lnTo>
                  <a:lnTo>
                    <a:pt x="123" y="2"/>
                  </a:lnTo>
                  <a:lnTo>
                    <a:pt x="129" y="6"/>
                  </a:lnTo>
                  <a:lnTo>
                    <a:pt x="134" y="11"/>
                  </a:lnTo>
                  <a:lnTo>
                    <a:pt x="136" y="19"/>
                  </a:lnTo>
                  <a:lnTo>
                    <a:pt x="161" y="385"/>
                  </a:lnTo>
                  <a:lnTo>
                    <a:pt x="179" y="385"/>
                  </a:lnTo>
                  <a:lnTo>
                    <a:pt x="179" y="222"/>
                  </a:lnTo>
                  <a:lnTo>
                    <a:pt x="460" y="222"/>
                  </a:lnTo>
                  <a:lnTo>
                    <a:pt x="462" y="494"/>
                  </a:lnTo>
                  <a:lnTo>
                    <a:pt x="462" y="500"/>
                  </a:lnTo>
                  <a:lnTo>
                    <a:pt x="460" y="503"/>
                  </a:lnTo>
                  <a:lnTo>
                    <a:pt x="459" y="507"/>
                  </a:lnTo>
                  <a:lnTo>
                    <a:pt x="457" y="511"/>
                  </a:lnTo>
                  <a:lnTo>
                    <a:pt x="450" y="516"/>
                  </a:lnTo>
                  <a:lnTo>
                    <a:pt x="440" y="518"/>
                  </a:lnTo>
                  <a:close/>
                  <a:moveTo>
                    <a:pt x="116" y="119"/>
                  </a:moveTo>
                  <a:lnTo>
                    <a:pt x="110" y="31"/>
                  </a:lnTo>
                  <a:lnTo>
                    <a:pt x="49" y="31"/>
                  </a:lnTo>
                  <a:lnTo>
                    <a:pt x="45" y="119"/>
                  </a:lnTo>
                  <a:lnTo>
                    <a:pt x="116" y="119"/>
                  </a:lnTo>
                  <a:close/>
                  <a:moveTo>
                    <a:pt x="119" y="166"/>
                  </a:moveTo>
                  <a:lnTo>
                    <a:pt x="118" y="137"/>
                  </a:lnTo>
                  <a:lnTo>
                    <a:pt x="43" y="137"/>
                  </a:lnTo>
                  <a:lnTo>
                    <a:pt x="43" y="166"/>
                  </a:lnTo>
                  <a:lnTo>
                    <a:pt x="119" y="166"/>
                  </a:lnTo>
                  <a:close/>
                  <a:moveTo>
                    <a:pt x="29" y="491"/>
                  </a:moveTo>
                  <a:lnTo>
                    <a:pt x="433" y="491"/>
                  </a:lnTo>
                  <a:lnTo>
                    <a:pt x="433" y="247"/>
                  </a:lnTo>
                  <a:lnTo>
                    <a:pt x="207" y="247"/>
                  </a:lnTo>
                  <a:lnTo>
                    <a:pt x="205" y="407"/>
                  </a:lnTo>
                  <a:lnTo>
                    <a:pt x="138" y="407"/>
                  </a:lnTo>
                  <a:lnTo>
                    <a:pt x="136" y="387"/>
                  </a:lnTo>
                  <a:lnTo>
                    <a:pt x="121" y="182"/>
                  </a:lnTo>
                  <a:lnTo>
                    <a:pt x="42" y="182"/>
                  </a:lnTo>
                  <a:lnTo>
                    <a:pt x="29" y="49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5;p30"/>
            <p:cNvSpPr/>
            <p:nvPr/>
          </p:nvSpPr>
          <p:spPr>
            <a:xfrm>
              <a:off x="2239648" y="6045848"/>
              <a:ext cx="427881" cy="320911"/>
            </a:xfrm>
            <a:custGeom>
              <a:avLst/>
              <a:gdLst/>
              <a:ahLst/>
              <a:cxnLst/>
              <a:rect l="l" t="t" r="r" b="b"/>
              <a:pathLst>
                <a:path w="428" h="321" extrusionOk="0">
                  <a:moveTo>
                    <a:pt x="369" y="0"/>
                  </a:moveTo>
                  <a:lnTo>
                    <a:pt x="234" y="0"/>
                  </a:lnTo>
                  <a:lnTo>
                    <a:pt x="229" y="2"/>
                  </a:lnTo>
                  <a:lnTo>
                    <a:pt x="224" y="3"/>
                  </a:lnTo>
                  <a:lnTo>
                    <a:pt x="222" y="9"/>
                  </a:lnTo>
                  <a:lnTo>
                    <a:pt x="220" y="14"/>
                  </a:lnTo>
                  <a:lnTo>
                    <a:pt x="220" y="118"/>
                  </a:lnTo>
                  <a:lnTo>
                    <a:pt x="42" y="118"/>
                  </a:lnTo>
                  <a:lnTo>
                    <a:pt x="35" y="107"/>
                  </a:lnTo>
                  <a:lnTo>
                    <a:pt x="20" y="107"/>
                  </a:lnTo>
                  <a:lnTo>
                    <a:pt x="20" y="112"/>
                  </a:lnTo>
                  <a:lnTo>
                    <a:pt x="2" y="112"/>
                  </a:lnTo>
                  <a:lnTo>
                    <a:pt x="0" y="116"/>
                  </a:lnTo>
                  <a:lnTo>
                    <a:pt x="2" y="118"/>
                  </a:lnTo>
                  <a:lnTo>
                    <a:pt x="20" y="118"/>
                  </a:lnTo>
                  <a:lnTo>
                    <a:pt x="20" y="130"/>
                  </a:lnTo>
                  <a:lnTo>
                    <a:pt x="2" y="130"/>
                  </a:lnTo>
                  <a:lnTo>
                    <a:pt x="0" y="134"/>
                  </a:lnTo>
                  <a:lnTo>
                    <a:pt x="2" y="136"/>
                  </a:lnTo>
                  <a:lnTo>
                    <a:pt x="20" y="136"/>
                  </a:lnTo>
                  <a:lnTo>
                    <a:pt x="20" y="143"/>
                  </a:lnTo>
                  <a:lnTo>
                    <a:pt x="33" y="143"/>
                  </a:lnTo>
                  <a:lnTo>
                    <a:pt x="42" y="132"/>
                  </a:lnTo>
                  <a:lnTo>
                    <a:pt x="220" y="132"/>
                  </a:lnTo>
                  <a:lnTo>
                    <a:pt x="220" y="227"/>
                  </a:lnTo>
                  <a:lnTo>
                    <a:pt x="205" y="227"/>
                  </a:lnTo>
                  <a:lnTo>
                    <a:pt x="200" y="227"/>
                  </a:lnTo>
                  <a:lnTo>
                    <a:pt x="196" y="230"/>
                  </a:lnTo>
                  <a:lnTo>
                    <a:pt x="193" y="234"/>
                  </a:lnTo>
                  <a:lnTo>
                    <a:pt x="191" y="238"/>
                  </a:lnTo>
                  <a:lnTo>
                    <a:pt x="175" y="305"/>
                  </a:lnTo>
                  <a:lnTo>
                    <a:pt x="173" y="310"/>
                  </a:lnTo>
                  <a:lnTo>
                    <a:pt x="176" y="316"/>
                  </a:lnTo>
                  <a:lnTo>
                    <a:pt x="182" y="321"/>
                  </a:lnTo>
                  <a:lnTo>
                    <a:pt x="187" y="321"/>
                  </a:lnTo>
                  <a:lnTo>
                    <a:pt x="414" y="321"/>
                  </a:lnTo>
                  <a:lnTo>
                    <a:pt x="421" y="319"/>
                  </a:lnTo>
                  <a:lnTo>
                    <a:pt x="427" y="316"/>
                  </a:lnTo>
                  <a:lnTo>
                    <a:pt x="428" y="310"/>
                  </a:lnTo>
                  <a:lnTo>
                    <a:pt x="428" y="303"/>
                  </a:lnTo>
                  <a:lnTo>
                    <a:pt x="410" y="238"/>
                  </a:lnTo>
                  <a:lnTo>
                    <a:pt x="409" y="232"/>
                  </a:lnTo>
                  <a:lnTo>
                    <a:pt x="405" y="229"/>
                  </a:lnTo>
                  <a:lnTo>
                    <a:pt x="399" y="227"/>
                  </a:lnTo>
                  <a:lnTo>
                    <a:pt x="396" y="227"/>
                  </a:lnTo>
                  <a:lnTo>
                    <a:pt x="381" y="227"/>
                  </a:lnTo>
                  <a:lnTo>
                    <a:pt x="381" y="14"/>
                  </a:lnTo>
                  <a:lnTo>
                    <a:pt x="381" y="9"/>
                  </a:lnTo>
                  <a:lnTo>
                    <a:pt x="378" y="3"/>
                  </a:lnTo>
                  <a:lnTo>
                    <a:pt x="374" y="2"/>
                  </a:lnTo>
                  <a:lnTo>
                    <a:pt x="369" y="0"/>
                  </a:lnTo>
                  <a:close/>
                  <a:moveTo>
                    <a:pt x="247" y="29"/>
                  </a:moveTo>
                  <a:lnTo>
                    <a:pt x="354" y="29"/>
                  </a:lnTo>
                  <a:lnTo>
                    <a:pt x="354" y="241"/>
                  </a:lnTo>
                  <a:lnTo>
                    <a:pt x="247" y="241"/>
                  </a:lnTo>
                  <a:lnTo>
                    <a:pt x="247" y="29"/>
                  </a:lnTo>
                  <a:close/>
                  <a:moveTo>
                    <a:pt x="385" y="254"/>
                  </a:moveTo>
                  <a:lnTo>
                    <a:pt x="396" y="294"/>
                  </a:lnTo>
                  <a:lnTo>
                    <a:pt x="205" y="294"/>
                  </a:lnTo>
                  <a:lnTo>
                    <a:pt x="216" y="254"/>
                  </a:lnTo>
                  <a:lnTo>
                    <a:pt x="385" y="254"/>
                  </a:lnTo>
                  <a:close/>
                  <a:moveTo>
                    <a:pt x="191" y="80"/>
                  </a:moveTo>
                  <a:lnTo>
                    <a:pt x="189" y="76"/>
                  </a:lnTo>
                  <a:lnTo>
                    <a:pt x="185" y="76"/>
                  </a:lnTo>
                  <a:lnTo>
                    <a:pt x="175" y="76"/>
                  </a:lnTo>
                  <a:lnTo>
                    <a:pt x="166" y="80"/>
                  </a:lnTo>
                  <a:lnTo>
                    <a:pt x="156" y="83"/>
                  </a:lnTo>
                  <a:lnTo>
                    <a:pt x="149" y="91"/>
                  </a:lnTo>
                  <a:lnTo>
                    <a:pt x="144" y="98"/>
                  </a:lnTo>
                  <a:lnTo>
                    <a:pt x="138" y="107"/>
                  </a:lnTo>
                  <a:lnTo>
                    <a:pt x="135" y="116"/>
                  </a:lnTo>
                  <a:lnTo>
                    <a:pt x="135" y="127"/>
                  </a:lnTo>
                  <a:lnTo>
                    <a:pt x="135" y="136"/>
                  </a:lnTo>
                  <a:lnTo>
                    <a:pt x="138" y="145"/>
                  </a:lnTo>
                  <a:lnTo>
                    <a:pt x="144" y="154"/>
                  </a:lnTo>
                  <a:lnTo>
                    <a:pt x="149" y="163"/>
                  </a:lnTo>
                  <a:lnTo>
                    <a:pt x="156" y="169"/>
                  </a:lnTo>
                  <a:lnTo>
                    <a:pt x="166" y="174"/>
                  </a:lnTo>
                  <a:lnTo>
                    <a:pt x="175" y="176"/>
                  </a:lnTo>
                  <a:lnTo>
                    <a:pt x="185" y="178"/>
                  </a:lnTo>
                  <a:lnTo>
                    <a:pt x="189" y="176"/>
                  </a:lnTo>
                  <a:lnTo>
                    <a:pt x="191" y="172"/>
                  </a:lnTo>
                  <a:lnTo>
                    <a:pt x="189" y="170"/>
                  </a:lnTo>
                  <a:lnTo>
                    <a:pt x="185" y="169"/>
                  </a:lnTo>
                  <a:lnTo>
                    <a:pt x="178" y="167"/>
                  </a:lnTo>
                  <a:lnTo>
                    <a:pt x="169" y="165"/>
                  </a:lnTo>
                  <a:lnTo>
                    <a:pt x="162" y="161"/>
                  </a:lnTo>
                  <a:lnTo>
                    <a:pt x="156" y="156"/>
                  </a:lnTo>
                  <a:lnTo>
                    <a:pt x="151" y="149"/>
                  </a:lnTo>
                  <a:lnTo>
                    <a:pt x="147" y="141"/>
                  </a:lnTo>
                  <a:lnTo>
                    <a:pt x="146" y="134"/>
                  </a:lnTo>
                  <a:lnTo>
                    <a:pt x="144" y="127"/>
                  </a:lnTo>
                  <a:lnTo>
                    <a:pt x="146" y="118"/>
                  </a:lnTo>
                  <a:lnTo>
                    <a:pt x="147" y="111"/>
                  </a:lnTo>
                  <a:lnTo>
                    <a:pt x="151" y="103"/>
                  </a:lnTo>
                  <a:lnTo>
                    <a:pt x="156" y="98"/>
                  </a:lnTo>
                  <a:lnTo>
                    <a:pt x="162" y="92"/>
                  </a:lnTo>
                  <a:lnTo>
                    <a:pt x="169" y="89"/>
                  </a:lnTo>
                  <a:lnTo>
                    <a:pt x="176" y="85"/>
                  </a:lnTo>
                  <a:lnTo>
                    <a:pt x="185" y="85"/>
                  </a:lnTo>
                  <a:lnTo>
                    <a:pt x="189" y="83"/>
                  </a:lnTo>
                  <a:lnTo>
                    <a:pt x="191" y="80"/>
                  </a:lnTo>
                  <a:close/>
                  <a:moveTo>
                    <a:pt x="191" y="52"/>
                  </a:moveTo>
                  <a:lnTo>
                    <a:pt x="189" y="49"/>
                  </a:lnTo>
                  <a:lnTo>
                    <a:pt x="185" y="47"/>
                  </a:lnTo>
                  <a:lnTo>
                    <a:pt x="169" y="49"/>
                  </a:lnTo>
                  <a:lnTo>
                    <a:pt x="155" y="54"/>
                  </a:lnTo>
                  <a:lnTo>
                    <a:pt x="142" y="61"/>
                  </a:lnTo>
                  <a:lnTo>
                    <a:pt x="129" y="71"/>
                  </a:lnTo>
                  <a:lnTo>
                    <a:pt x="120" y="83"/>
                  </a:lnTo>
                  <a:lnTo>
                    <a:pt x="113" y="96"/>
                  </a:lnTo>
                  <a:lnTo>
                    <a:pt x="107" y="111"/>
                  </a:lnTo>
                  <a:lnTo>
                    <a:pt x="106" y="127"/>
                  </a:lnTo>
                  <a:lnTo>
                    <a:pt x="107" y="141"/>
                  </a:lnTo>
                  <a:lnTo>
                    <a:pt x="113" y="156"/>
                  </a:lnTo>
                  <a:lnTo>
                    <a:pt x="120" y="170"/>
                  </a:lnTo>
                  <a:lnTo>
                    <a:pt x="129" y="183"/>
                  </a:lnTo>
                  <a:lnTo>
                    <a:pt x="142" y="192"/>
                  </a:lnTo>
                  <a:lnTo>
                    <a:pt x="155" y="199"/>
                  </a:lnTo>
                  <a:lnTo>
                    <a:pt x="169" y="205"/>
                  </a:lnTo>
                  <a:lnTo>
                    <a:pt x="185" y="205"/>
                  </a:lnTo>
                  <a:lnTo>
                    <a:pt x="189" y="205"/>
                  </a:lnTo>
                  <a:lnTo>
                    <a:pt x="191" y="201"/>
                  </a:lnTo>
                  <a:lnTo>
                    <a:pt x="189" y="198"/>
                  </a:lnTo>
                  <a:lnTo>
                    <a:pt x="185" y="196"/>
                  </a:lnTo>
                  <a:lnTo>
                    <a:pt x="171" y="194"/>
                  </a:lnTo>
                  <a:lnTo>
                    <a:pt x="158" y="190"/>
                  </a:lnTo>
                  <a:lnTo>
                    <a:pt x="147" y="185"/>
                  </a:lnTo>
                  <a:lnTo>
                    <a:pt x="137" y="176"/>
                  </a:lnTo>
                  <a:lnTo>
                    <a:pt x="127" y="165"/>
                  </a:lnTo>
                  <a:lnTo>
                    <a:pt x="120" y="152"/>
                  </a:lnTo>
                  <a:lnTo>
                    <a:pt x="117" y="140"/>
                  </a:lnTo>
                  <a:lnTo>
                    <a:pt x="117" y="127"/>
                  </a:lnTo>
                  <a:lnTo>
                    <a:pt x="117" y="114"/>
                  </a:lnTo>
                  <a:lnTo>
                    <a:pt x="120" y="100"/>
                  </a:lnTo>
                  <a:lnTo>
                    <a:pt x="127" y="89"/>
                  </a:lnTo>
                  <a:lnTo>
                    <a:pt x="137" y="78"/>
                  </a:lnTo>
                  <a:lnTo>
                    <a:pt x="147" y="69"/>
                  </a:lnTo>
                  <a:lnTo>
                    <a:pt x="158" y="61"/>
                  </a:lnTo>
                  <a:lnTo>
                    <a:pt x="171" y="58"/>
                  </a:lnTo>
                  <a:lnTo>
                    <a:pt x="185" y="56"/>
                  </a:lnTo>
                  <a:lnTo>
                    <a:pt x="189" y="56"/>
                  </a:lnTo>
                  <a:lnTo>
                    <a:pt x="191" y="52"/>
                  </a:lnTo>
                  <a:close/>
                  <a:moveTo>
                    <a:pt x="189" y="27"/>
                  </a:moveTo>
                  <a:lnTo>
                    <a:pt x="187" y="23"/>
                  </a:lnTo>
                  <a:lnTo>
                    <a:pt x="184" y="22"/>
                  </a:lnTo>
                  <a:lnTo>
                    <a:pt x="175" y="23"/>
                  </a:lnTo>
                  <a:lnTo>
                    <a:pt x="164" y="25"/>
                  </a:lnTo>
                  <a:lnTo>
                    <a:pt x="153" y="27"/>
                  </a:lnTo>
                  <a:lnTo>
                    <a:pt x="144" y="31"/>
                  </a:lnTo>
                  <a:lnTo>
                    <a:pt x="135" y="34"/>
                  </a:lnTo>
                  <a:lnTo>
                    <a:pt x="126" y="40"/>
                  </a:lnTo>
                  <a:lnTo>
                    <a:pt x="118" y="47"/>
                  </a:lnTo>
                  <a:lnTo>
                    <a:pt x="111" y="52"/>
                  </a:lnTo>
                  <a:lnTo>
                    <a:pt x="104" y="61"/>
                  </a:lnTo>
                  <a:lnTo>
                    <a:pt x="98" y="69"/>
                  </a:lnTo>
                  <a:lnTo>
                    <a:pt x="93" y="78"/>
                  </a:lnTo>
                  <a:lnTo>
                    <a:pt x="88" y="87"/>
                  </a:lnTo>
                  <a:lnTo>
                    <a:pt x="84" y="96"/>
                  </a:lnTo>
                  <a:lnTo>
                    <a:pt x="82" y="107"/>
                  </a:lnTo>
                  <a:lnTo>
                    <a:pt x="80" y="116"/>
                  </a:lnTo>
                  <a:lnTo>
                    <a:pt x="80" y="127"/>
                  </a:lnTo>
                  <a:lnTo>
                    <a:pt x="80" y="136"/>
                  </a:lnTo>
                  <a:lnTo>
                    <a:pt x="82" y="147"/>
                  </a:lnTo>
                  <a:lnTo>
                    <a:pt x="84" y="156"/>
                  </a:lnTo>
                  <a:lnTo>
                    <a:pt x="88" y="165"/>
                  </a:lnTo>
                  <a:lnTo>
                    <a:pt x="93" y="176"/>
                  </a:lnTo>
                  <a:lnTo>
                    <a:pt x="98" y="183"/>
                  </a:lnTo>
                  <a:lnTo>
                    <a:pt x="104" y="192"/>
                  </a:lnTo>
                  <a:lnTo>
                    <a:pt x="111" y="199"/>
                  </a:lnTo>
                  <a:lnTo>
                    <a:pt x="118" y="207"/>
                  </a:lnTo>
                  <a:lnTo>
                    <a:pt x="126" y="212"/>
                  </a:lnTo>
                  <a:lnTo>
                    <a:pt x="135" y="218"/>
                  </a:lnTo>
                  <a:lnTo>
                    <a:pt x="144" y="223"/>
                  </a:lnTo>
                  <a:lnTo>
                    <a:pt x="153" y="227"/>
                  </a:lnTo>
                  <a:lnTo>
                    <a:pt x="164" y="229"/>
                  </a:lnTo>
                  <a:lnTo>
                    <a:pt x="175" y="230"/>
                  </a:lnTo>
                  <a:lnTo>
                    <a:pt x="184" y="230"/>
                  </a:lnTo>
                  <a:lnTo>
                    <a:pt x="187" y="229"/>
                  </a:lnTo>
                  <a:lnTo>
                    <a:pt x="189" y="227"/>
                  </a:lnTo>
                  <a:lnTo>
                    <a:pt x="187" y="223"/>
                  </a:lnTo>
                  <a:lnTo>
                    <a:pt x="184" y="221"/>
                  </a:lnTo>
                  <a:lnTo>
                    <a:pt x="175" y="221"/>
                  </a:lnTo>
                  <a:lnTo>
                    <a:pt x="166" y="219"/>
                  </a:lnTo>
                  <a:lnTo>
                    <a:pt x="156" y="218"/>
                  </a:lnTo>
                  <a:lnTo>
                    <a:pt x="147" y="214"/>
                  </a:lnTo>
                  <a:lnTo>
                    <a:pt x="131" y="205"/>
                  </a:lnTo>
                  <a:lnTo>
                    <a:pt x="118" y="194"/>
                  </a:lnTo>
                  <a:lnTo>
                    <a:pt x="111" y="187"/>
                  </a:lnTo>
                  <a:lnTo>
                    <a:pt x="106" y="180"/>
                  </a:lnTo>
                  <a:lnTo>
                    <a:pt x="100" y="170"/>
                  </a:lnTo>
                  <a:lnTo>
                    <a:pt x="97" y="161"/>
                  </a:lnTo>
                  <a:lnTo>
                    <a:pt x="91" y="145"/>
                  </a:lnTo>
                  <a:lnTo>
                    <a:pt x="89" y="127"/>
                  </a:lnTo>
                  <a:lnTo>
                    <a:pt x="91" y="109"/>
                  </a:lnTo>
                  <a:lnTo>
                    <a:pt x="97" y="91"/>
                  </a:lnTo>
                  <a:lnTo>
                    <a:pt x="100" y="83"/>
                  </a:lnTo>
                  <a:lnTo>
                    <a:pt x="106" y="74"/>
                  </a:lnTo>
                  <a:lnTo>
                    <a:pt x="111" y="67"/>
                  </a:lnTo>
                  <a:lnTo>
                    <a:pt x="118" y="60"/>
                  </a:lnTo>
                  <a:lnTo>
                    <a:pt x="131" y="49"/>
                  </a:lnTo>
                  <a:lnTo>
                    <a:pt x="147" y="40"/>
                  </a:lnTo>
                  <a:lnTo>
                    <a:pt x="156" y="36"/>
                  </a:lnTo>
                  <a:lnTo>
                    <a:pt x="166" y="34"/>
                  </a:lnTo>
                  <a:lnTo>
                    <a:pt x="175" y="32"/>
                  </a:lnTo>
                  <a:lnTo>
                    <a:pt x="184" y="32"/>
                  </a:lnTo>
                  <a:lnTo>
                    <a:pt x="187" y="31"/>
                  </a:lnTo>
                  <a:lnTo>
                    <a:pt x="189" y="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" name="Google Shape;56;p30"/>
            <p:cNvSpPr/>
            <p:nvPr/>
          </p:nvSpPr>
          <p:spPr>
            <a:xfrm>
              <a:off x="2504728" y="6108392"/>
              <a:ext cx="68981" cy="148960"/>
            </a:xfrm>
            <a:custGeom>
              <a:avLst/>
              <a:gdLst/>
              <a:ahLst/>
              <a:cxnLst/>
              <a:rect l="l" t="t" r="r" b="b"/>
              <a:pathLst>
                <a:path w="69" h="149" extrusionOk="0">
                  <a:moveTo>
                    <a:pt x="64" y="0"/>
                  </a:moveTo>
                  <a:lnTo>
                    <a:pt x="25" y="0"/>
                  </a:lnTo>
                  <a:lnTo>
                    <a:pt x="0" y="89"/>
                  </a:lnTo>
                  <a:lnTo>
                    <a:pt x="25" y="87"/>
                  </a:lnTo>
                  <a:lnTo>
                    <a:pt x="7" y="149"/>
                  </a:lnTo>
                  <a:lnTo>
                    <a:pt x="69" y="61"/>
                  </a:lnTo>
                  <a:lnTo>
                    <a:pt x="31" y="6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57" name="Google Shape;5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7897" y="6081477"/>
            <a:ext cx="478369" cy="278372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30"/>
          <p:cNvSpPr/>
          <p:nvPr/>
        </p:nvSpPr>
        <p:spPr>
          <a:xfrm>
            <a:off x="79375" y="4581128"/>
            <a:ext cx="729795" cy="2559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30"/>
          <p:cNvSpPr/>
          <p:nvPr/>
        </p:nvSpPr>
        <p:spPr>
          <a:xfrm>
            <a:off x="106500" y="4605915"/>
            <a:ext cx="675543" cy="218251"/>
          </a:xfrm>
          <a:custGeom>
            <a:avLst/>
            <a:gdLst/>
            <a:ahLst/>
            <a:cxnLst/>
            <a:rect l="l" t="t" r="r" b="b"/>
            <a:pathLst>
              <a:path w="9972" h="10000" extrusionOk="0">
                <a:moveTo>
                  <a:pt x="7" y="4846"/>
                </a:moveTo>
                <a:lnTo>
                  <a:pt x="3558" y="4846"/>
                </a:lnTo>
                <a:lnTo>
                  <a:pt x="3558" y="2754"/>
                </a:lnTo>
                <a:lnTo>
                  <a:pt x="4692" y="2754"/>
                </a:lnTo>
                <a:lnTo>
                  <a:pt x="4692" y="929"/>
                </a:lnTo>
                <a:lnTo>
                  <a:pt x="4016" y="929"/>
                </a:lnTo>
                <a:cubicBezTo>
                  <a:pt x="3782" y="923"/>
                  <a:pt x="3755" y="12"/>
                  <a:pt x="4025" y="5"/>
                </a:cubicBezTo>
                <a:lnTo>
                  <a:pt x="5688" y="0"/>
                </a:lnTo>
                <a:cubicBezTo>
                  <a:pt x="5914" y="5"/>
                  <a:pt x="5879" y="930"/>
                  <a:pt x="5705" y="929"/>
                </a:cubicBezTo>
                <a:lnTo>
                  <a:pt x="5075" y="929"/>
                </a:lnTo>
                <a:lnTo>
                  <a:pt x="5075" y="2754"/>
                </a:lnTo>
                <a:lnTo>
                  <a:pt x="6163" y="2719"/>
                </a:lnTo>
                <a:lnTo>
                  <a:pt x="6163" y="4846"/>
                </a:lnTo>
                <a:lnTo>
                  <a:pt x="9972" y="4846"/>
                </a:lnTo>
                <a:cubicBezTo>
                  <a:pt x="9963" y="6459"/>
                  <a:pt x="9961" y="8755"/>
                  <a:pt x="9955" y="10000"/>
                </a:cubicBezTo>
                <a:lnTo>
                  <a:pt x="0" y="9995"/>
                </a:lnTo>
                <a:cubicBezTo>
                  <a:pt x="7" y="7847"/>
                  <a:pt x="-3" y="6650"/>
                  <a:pt x="7" y="48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1396397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1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1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cxnSp>
        <p:nvCxnSpPr>
          <p:cNvPr id="63" name="Google Shape;63;p31"/>
          <p:cNvCxnSpPr/>
          <p:nvPr/>
        </p:nvCxnSpPr>
        <p:spPr>
          <a:xfrm>
            <a:off x="273249" y="6237892"/>
            <a:ext cx="9361040" cy="0"/>
          </a:xfrm>
          <a:prstGeom prst="straightConnector1">
            <a:avLst/>
          </a:prstGeom>
          <a:solidFill>
            <a:schemeClr val="accent1"/>
          </a:solidFill>
          <a:ln w="9525" cap="flat" cmpd="sng">
            <a:solidFill>
              <a:srgbClr val="6699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64" name="Google Shape;64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66905" y="6321485"/>
            <a:ext cx="1167384" cy="4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31"/>
          <p:cNvSpPr/>
          <p:nvPr/>
        </p:nvSpPr>
        <p:spPr>
          <a:xfrm>
            <a:off x="-6188" y="6381328"/>
            <a:ext cx="504825" cy="28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7925" tIns="38950" rIns="77925" bIns="3895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E" sz="8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800" b="1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1"/>
          <p:cNvSpPr txBox="1"/>
          <p:nvPr/>
        </p:nvSpPr>
        <p:spPr>
          <a:xfrm>
            <a:off x="704528" y="6361856"/>
            <a:ext cx="1083568" cy="25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E" sz="9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9-Sep-21</a:t>
            </a:r>
            <a:endParaRPr sz="9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28218865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ustom Layout">
  <p:cSld name="Custom Layou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4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4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70" name="Google Shape;70;p34"/>
          <p:cNvSpPr/>
          <p:nvPr/>
        </p:nvSpPr>
        <p:spPr>
          <a:xfrm>
            <a:off x="-6188" y="6381328"/>
            <a:ext cx="504825" cy="28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7925" tIns="38950" rIns="77925" bIns="3895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E" sz="8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800" b="1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1" name="Google Shape;71;p34"/>
          <p:cNvCxnSpPr/>
          <p:nvPr/>
        </p:nvCxnSpPr>
        <p:spPr>
          <a:xfrm>
            <a:off x="273249" y="6237892"/>
            <a:ext cx="9361040" cy="0"/>
          </a:xfrm>
          <a:prstGeom prst="straightConnector1">
            <a:avLst/>
          </a:prstGeom>
          <a:solidFill>
            <a:schemeClr val="accent1"/>
          </a:solidFill>
          <a:ln w="9525" cap="flat" cmpd="sng">
            <a:solidFill>
              <a:srgbClr val="6699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2" name="Google Shape;72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66905" y="6321485"/>
            <a:ext cx="1167384" cy="4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34"/>
          <p:cNvSpPr txBox="1"/>
          <p:nvPr/>
        </p:nvSpPr>
        <p:spPr>
          <a:xfrm>
            <a:off x="704528" y="6361856"/>
            <a:ext cx="1083568" cy="25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E" sz="9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9-Sep-21</a:t>
            </a:r>
            <a:endParaRPr sz="9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40890060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>
          <a:gsLst>
            <a:gs pos="0">
              <a:srgbClr val="88C440"/>
            </a:gs>
            <a:gs pos="82000">
              <a:schemeClr val="bg1"/>
            </a:gs>
            <a:gs pos="47000">
              <a:schemeClr val="bg1"/>
            </a:gs>
          </a:gsLst>
          <a:lin ang="17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2" name="Rectangle 36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3656856" y="2276475"/>
            <a:ext cx="6191994" cy="1440557"/>
          </a:xfrm>
        </p:spPr>
        <p:txBody>
          <a:bodyPr anchor="b"/>
          <a:lstStyle>
            <a:lvl1pPr algn="l">
              <a:defRPr sz="2800">
                <a:solidFill>
                  <a:srgbClr val="004AC2"/>
                </a:solidFill>
              </a:defRPr>
            </a:lvl1pPr>
          </a:lstStyle>
          <a:p>
            <a:r>
              <a:rPr lang="en-US" noProof="0" dirty="0"/>
              <a:t>Title</a:t>
            </a:r>
            <a:endParaRPr lang="fi-FI" noProof="0" dirty="0"/>
          </a:p>
        </p:txBody>
      </p:sp>
      <p:sp>
        <p:nvSpPr>
          <p:cNvPr id="4133" name="Rectangle 37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3656856" y="4005064"/>
            <a:ext cx="5833566" cy="1015652"/>
          </a:xfrm>
        </p:spPr>
        <p:txBody>
          <a:bodyPr/>
          <a:lstStyle>
            <a:lvl1pPr marL="0" indent="0">
              <a:buFont typeface="Wingdings" pitchFamily="2" charset="2"/>
              <a:buNone/>
              <a:defRPr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noProof="0" dirty="0"/>
              <a:t>Author</a:t>
            </a:r>
            <a:endParaRPr lang="fi-FI" noProof="0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145424"/>
            <a:ext cx="4016896" cy="1525798"/>
          </a:xfrm>
          <a:prstGeom prst="rect">
            <a:avLst/>
          </a:prstGeom>
        </p:spPr>
      </p:pic>
      <p:grpSp>
        <p:nvGrpSpPr>
          <p:cNvPr id="4213" name="Group 4212"/>
          <p:cNvGrpSpPr/>
          <p:nvPr userDrawn="1"/>
        </p:nvGrpSpPr>
        <p:grpSpPr>
          <a:xfrm>
            <a:off x="71439" y="2349485"/>
            <a:ext cx="3009354" cy="4324366"/>
            <a:chOff x="71439" y="2349485"/>
            <a:chExt cx="3009354" cy="4324366"/>
          </a:xfrm>
        </p:grpSpPr>
        <p:sp>
          <p:nvSpPr>
            <p:cNvPr id="4174" name="Freeform 71"/>
            <p:cNvSpPr>
              <a:spLocks noEditPoints="1"/>
            </p:cNvSpPr>
            <p:nvPr userDrawn="1"/>
          </p:nvSpPr>
          <p:spPr bwMode="auto">
            <a:xfrm>
              <a:off x="823075" y="2994346"/>
              <a:ext cx="269746" cy="334373"/>
            </a:xfrm>
            <a:custGeom>
              <a:avLst/>
              <a:gdLst>
                <a:gd name="T0" fmla="*/ 44 w 192"/>
                <a:gd name="T1" fmla="*/ 33 h 238"/>
                <a:gd name="T2" fmla="*/ 27 w 192"/>
                <a:gd name="T3" fmla="*/ 46 h 238"/>
                <a:gd name="T4" fmla="*/ 0 w 192"/>
                <a:gd name="T5" fmla="*/ 13 h 238"/>
                <a:gd name="T6" fmla="*/ 18 w 192"/>
                <a:gd name="T7" fmla="*/ 0 h 238"/>
                <a:gd name="T8" fmla="*/ 44 w 192"/>
                <a:gd name="T9" fmla="*/ 33 h 238"/>
                <a:gd name="T10" fmla="*/ 84 w 192"/>
                <a:gd name="T11" fmla="*/ 84 h 238"/>
                <a:gd name="T12" fmla="*/ 67 w 192"/>
                <a:gd name="T13" fmla="*/ 97 h 238"/>
                <a:gd name="T14" fmla="*/ 40 w 192"/>
                <a:gd name="T15" fmla="*/ 64 h 238"/>
                <a:gd name="T16" fmla="*/ 56 w 192"/>
                <a:gd name="T17" fmla="*/ 51 h 238"/>
                <a:gd name="T18" fmla="*/ 84 w 192"/>
                <a:gd name="T19" fmla="*/ 84 h 238"/>
                <a:gd name="T20" fmla="*/ 123 w 192"/>
                <a:gd name="T21" fmla="*/ 135 h 238"/>
                <a:gd name="T22" fmla="*/ 105 w 192"/>
                <a:gd name="T23" fmla="*/ 148 h 238"/>
                <a:gd name="T24" fmla="*/ 80 w 192"/>
                <a:gd name="T25" fmla="*/ 115 h 238"/>
                <a:gd name="T26" fmla="*/ 96 w 192"/>
                <a:gd name="T27" fmla="*/ 102 h 238"/>
                <a:gd name="T28" fmla="*/ 123 w 192"/>
                <a:gd name="T29" fmla="*/ 135 h 238"/>
                <a:gd name="T30" fmla="*/ 161 w 192"/>
                <a:gd name="T31" fmla="*/ 186 h 238"/>
                <a:gd name="T32" fmla="*/ 145 w 192"/>
                <a:gd name="T33" fmla="*/ 198 h 238"/>
                <a:gd name="T34" fmla="*/ 120 w 192"/>
                <a:gd name="T35" fmla="*/ 166 h 238"/>
                <a:gd name="T36" fmla="*/ 136 w 192"/>
                <a:gd name="T37" fmla="*/ 153 h 238"/>
                <a:gd name="T38" fmla="*/ 161 w 192"/>
                <a:gd name="T39" fmla="*/ 186 h 238"/>
                <a:gd name="T40" fmla="*/ 176 w 192"/>
                <a:gd name="T41" fmla="*/ 238 h 238"/>
                <a:gd name="T42" fmla="*/ 158 w 192"/>
                <a:gd name="T43" fmla="*/ 217 h 238"/>
                <a:gd name="T44" fmla="*/ 176 w 192"/>
                <a:gd name="T45" fmla="*/ 204 h 238"/>
                <a:gd name="T46" fmla="*/ 192 w 192"/>
                <a:gd name="T47" fmla="*/ 226 h 238"/>
                <a:gd name="T48" fmla="*/ 176 w 192"/>
                <a:gd name="T49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2" h="238">
                  <a:moveTo>
                    <a:pt x="44" y="33"/>
                  </a:moveTo>
                  <a:lnTo>
                    <a:pt x="27" y="46"/>
                  </a:lnTo>
                  <a:lnTo>
                    <a:pt x="0" y="13"/>
                  </a:lnTo>
                  <a:lnTo>
                    <a:pt x="18" y="0"/>
                  </a:lnTo>
                  <a:lnTo>
                    <a:pt x="44" y="33"/>
                  </a:lnTo>
                  <a:close/>
                  <a:moveTo>
                    <a:pt x="84" y="84"/>
                  </a:moveTo>
                  <a:lnTo>
                    <a:pt x="67" y="97"/>
                  </a:lnTo>
                  <a:lnTo>
                    <a:pt x="40" y="64"/>
                  </a:lnTo>
                  <a:lnTo>
                    <a:pt x="56" y="51"/>
                  </a:lnTo>
                  <a:lnTo>
                    <a:pt x="84" y="84"/>
                  </a:lnTo>
                  <a:close/>
                  <a:moveTo>
                    <a:pt x="123" y="135"/>
                  </a:moveTo>
                  <a:lnTo>
                    <a:pt x="105" y="148"/>
                  </a:lnTo>
                  <a:lnTo>
                    <a:pt x="80" y="115"/>
                  </a:lnTo>
                  <a:lnTo>
                    <a:pt x="96" y="102"/>
                  </a:lnTo>
                  <a:lnTo>
                    <a:pt x="123" y="135"/>
                  </a:lnTo>
                  <a:close/>
                  <a:moveTo>
                    <a:pt x="161" y="186"/>
                  </a:moveTo>
                  <a:lnTo>
                    <a:pt x="145" y="198"/>
                  </a:lnTo>
                  <a:lnTo>
                    <a:pt x="120" y="166"/>
                  </a:lnTo>
                  <a:lnTo>
                    <a:pt x="136" y="153"/>
                  </a:lnTo>
                  <a:lnTo>
                    <a:pt x="161" y="186"/>
                  </a:lnTo>
                  <a:close/>
                  <a:moveTo>
                    <a:pt x="176" y="238"/>
                  </a:moveTo>
                  <a:lnTo>
                    <a:pt x="158" y="217"/>
                  </a:lnTo>
                  <a:lnTo>
                    <a:pt x="176" y="204"/>
                  </a:lnTo>
                  <a:lnTo>
                    <a:pt x="192" y="226"/>
                  </a:lnTo>
                  <a:lnTo>
                    <a:pt x="176" y="23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5" name="Freeform 72"/>
            <p:cNvSpPr>
              <a:spLocks noEditPoints="1"/>
            </p:cNvSpPr>
            <p:nvPr userDrawn="1"/>
          </p:nvSpPr>
          <p:spPr bwMode="auto">
            <a:xfrm>
              <a:off x="591262" y="3931433"/>
              <a:ext cx="512799" cy="606929"/>
            </a:xfrm>
            <a:custGeom>
              <a:avLst/>
              <a:gdLst>
                <a:gd name="T0" fmla="*/ 27 w 365"/>
                <a:gd name="T1" fmla="*/ 385 h 432"/>
                <a:gd name="T2" fmla="*/ 44 w 365"/>
                <a:gd name="T3" fmla="*/ 398 h 432"/>
                <a:gd name="T4" fmla="*/ 16 w 365"/>
                <a:gd name="T5" fmla="*/ 432 h 432"/>
                <a:gd name="T6" fmla="*/ 0 w 365"/>
                <a:gd name="T7" fmla="*/ 418 h 432"/>
                <a:gd name="T8" fmla="*/ 27 w 365"/>
                <a:gd name="T9" fmla="*/ 385 h 432"/>
                <a:gd name="T10" fmla="*/ 69 w 365"/>
                <a:gd name="T11" fmla="*/ 336 h 432"/>
                <a:gd name="T12" fmla="*/ 85 w 365"/>
                <a:gd name="T13" fmla="*/ 349 h 432"/>
                <a:gd name="T14" fmla="*/ 58 w 365"/>
                <a:gd name="T15" fmla="*/ 381 h 432"/>
                <a:gd name="T16" fmla="*/ 42 w 365"/>
                <a:gd name="T17" fmla="*/ 369 h 432"/>
                <a:gd name="T18" fmla="*/ 69 w 365"/>
                <a:gd name="T19" fmla="*/ 336 h 432"/>
                <a:gd name="T20" fmla="*/ 111 w 365"/>
                <a:gd name="T21" fmla="*/ 287 h 432"/>
                <a:gd name="T22" fmla="*/ 127 w 365"/>
                <a:gd name="T23" fmla="*/ 300 h 432"/>
                <a:gd name="T24" fmla="*/ 100 w 365"/>
                <a:gd name="T25" fmla="*/ 332 h 432"/>
                <a:gd name="T26" fmla="*/ 83 w 365"/>
                <a:gd name="T27" fmla="*/ 319 h 432"/>
                <a:gd name="T28" fmla="*/ 111 w 365"/>
                <a:gd name="T29" fmla="*/ 287 h 432"/>
                <a:gd name="T30" fmla="*/ 152 w 365"/>
                <a:gd name="T31" fmla="*/ 236 h 432"/>
                <a:gd name="T32" fmla="*/ 169 w 365"/>
                <a:gd name="T33" fmla="*/ 250 h 432"/>
                <a:gd name="T34" fmla="*/ 140 w 365"/>
                <a:gd name="T35" fmla="*/ 283 h 432"/>
                <a:gd name="T36" fmla="*/ 123 w 365"/>
                <a:gd name="T37" fmla="*/ 270 h 432"/>
                <a:gd name="T38" fmla="*/ 152 w 365"/>
                <a:gd name="T39" fmla="*/ 236 h 432"/>
                <a:gd name="T40" fmla="*/ 192 w 365"/>
                <a:gd name="T41" fmla="*/ 187 h 432"/>
                <a:gd name="T42" fmla="*/ 209 w 365"/>
                <a:gd name="T43" fmla="*/ 201 h 432"/>
                <a:gd name="T44" fmla="*/ 181 w 365"/>
                <a:gd name="T45" fmla="*/ 234 h 432"/>
                <a:gd name="T46" fmla="*/ 165 w 365"/>
                <a:gd name="T47" fmla="*/ 220 h 432"/>
                <a:gd name="T48" fmla="*/ 192 w 365"/>
                <a:gd name="T49" fmla="*/ 187 h 432"/>
                <a:gd name="T50" fmla="*/ 234 w 365"/>
                <a:gd name="T51" fmla="*/ 138 h 432"/>
                <a:gd name="T52" fmla="*/ 250 w 365"/>
                <a:gd name="T53" fmla="*/ 152 h 432"/>
                <a:gd name="T54" fmla="*/ 223 w 365"/>
                <a:gd name="T55" fmla="*/ 185 h 432"/>
                <a:gd name="T56" fmla="*/ 207 w 365"/>
                <a:gd name="T57" fmla="*/ 171 h 432"/>
                <a:gd name="T58" fmla="*/ 234 w 365"/>
                <a:gd name="T59" fmla="*/ 138 h 432"/>
                <a:gd name="T60" fmla="*/ 276 w 365"/>
                <a:gd name="T61" fmla="*/ 89 h 432"/>
                <a:gd name="T62" fmla="*/ 292 w 365"/>
                <a:gd name="T63" fmla="*/ 102 h 432"/>
                <a:gd name="T64" fmla="*/ 265 w 365"/>
                <a:gd name="T65" fmla="*/ 136 h 432"/>
                <a:gd name="T66" fmla="*/ 249 w 365"/>
                <a:gd name="T67" fmla="*/ 122 h 432"/>
                <a:gd name="T68" fmla="*/ 276 w 365"/>
                <a:gd name="T69" fmla="*/ 89 h 432"/>
                <a:gd name="T70" fmla="*/ 317 w 365"/>
                <a:gd name="T71" fmla="*/ 40 h 432"/>
                <a:gd name="T72" fmla="*/ 334 w 365"/>
                <a:gd name="T73" fmla="*/ 53 h 432"/>
                <a:gd name="T74" fmla="*/ 305 w 365"/>
                <a:gd name="T75" fmla="*/ 85 h 432"/>
                <a:gd name="T76" fmla="*/ 288 w 365"/>
                <a:gd name="T77" fmla="*/ 73 h 432"/>
                <a:gd name="T78" fmla="*/ 317 w 365"/>
                <a:gd name="T79" fmla="*/ 40 h 432"/>
                <a:gd name="T80" fmla="*/ 365 w 365"/>
                <a:gd name="T81" fmla="*/ 14 h 432"/>
                <a:gd name="T82" fmla="*/ 346 w 365"/>
                <a:gd name="T83" fmla="*/ 36 h 432"/>
                <a:gd name="T84" fmla="*/ 330 w 365"/>
                <a:gd name="T85" fmla="*/ 24 h 432"/>
                <a:gd name="T86" fmla="*/ 348 w 365"/>
                <a:gd name="T87" fmla="*/ 0 h 432"/>
                <a:gd name="T88" fmla="*/ 365 w 365"/>
                <a:gd name="T89" fmla="*/ 14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65" h="432">
                  <a:moveTo>
                    <a:pt x="27" y="385"/>
                  </a:moveTo>
                  <a:lnTo>
                    <a:pt x="44" y="398"/>
                  </a:lnTo>
                  <a:lnTo>
                    <a:pt x="16" y="432"/>
                  </a:lnTo>
                  <a:lnTo>
                    <a:pt x="0" y="418"/>
                  </a:lnTo>
                  <a:lnTo>
                    <a:pt x="27" y="385"/>
                  </a:lnTo>
                  <a:close/>
                  <a:moveTo>
                    <a:pt x="69" y="336"/>
                  </a:moveTo>
                  <a:lnTo>
                    <a:pt x="85" y="349"/>
                  </a:lnTo>
                  <a:lnTo>
                    <a:pt x="58" y="381"/>
                  </a:lnTo>
                  <a:lnTo>
                    <a:pt x="42" y="369"/>
                  </a:lnTo>
                  <a:lnTo>
                    <a:pt x="69" y="336"/>
                  </a:lnTo>
                  <a:close/>
                  <a:moveTo>
                    <a:pt x="111" y="287"/>
                  </a:moveTo>
                  <a:lnTo>
                    <a:pt x="127" y="300"/>
                  </a:lnTo>
                  <a:lnTo>
                    <a:pt x="100" y="332"/>
                  </a:lnTo>
                  <a:lnTo>
                    <a:pt x="83" y="319"/>
                  </a:lnTo>
                  <a:lnTo>
                    <a:pt x="111" y="287"/>
                  </a:lnTo>
                  <a:close/>
                  <a:moveTo>
                    <a:pt x="152" y="236"/>
                  </a:moveTo>
                  <a:lnTo>
                    <a:pt x="169" y="250"/>
                  </a:lnTo>
                  <a:lnTo>
                    <a:pt x="140" y="283"/>
                  </a:lnTo>
                  <a:lnTo>
                    <a:pt x="123" y="270"/>
                  </a:lnTo>
                  <a:lnTo>
                    <a:pt x="152" y="236"/>
                  </a:lnTo>
                  <a:close/>
                  <a:moveTo>
                    <a:pt x="192" y="187"/>
                  </a:moveTo>
                  <a:lnTo>
                    <a:pt x="209" y="201"/>
                  </a:lnTo>
                  <a:lnTo>
                    <a:pt x="181" y="234"/>
                  </a:lnTo>
                  <a:lnTo>
                    <a:pt x="165" y="220"/>
                  </a:lnTo>
                  <a:lnTo>
                    <a:pt x="192" y="187"/>
                  </a:lnTo>
                  <a:close/>
                  <a:moveTo>
                    <a:pt x="234" y="138"/>
                  </a:moveTo>
                  <a:lnTo>
                    <a:pt x="250" y="152"/>
                  </a:lnTo>
                  <a:lnTo>
                    <a:pt x="223" y="185"/>
                  </a:lnTo>
                  <a:lnTo>
                    <a:pt x="207" y="171"/>
                  </a:lnTo>
                  <a:lnTo>
                    <a:pt x="234" y="138"/>
                  </a:lnTo>
                  <a:close/>
                  <a:moveTo>
                    <a:pt x="276" y="89"/>
                  </a:moveTo>
                  <a:lnTo>
                    <a:pt x="292" y="102"/>
                  </a:lnTo>
                  <a:lnTo>
                    <a:pt x="265" y="136"/>
                  </a:lnTo>
                  <a:lnTo>
                    <a:pt x="249" y="122"/>
                  </a:lnTo>
                  <a:lnTo>
                    <a:pt x="276" y="89"/>
                  </a:lnTo>
                  <a:close/>
                  <a:moveTo>
                    <a:pt x="317" y="40"/>
                  </a:moveTo>
                  <a:lnTo>
                    <a:pt x="334" y="53"/>
                  </a:lnTo>
                  <a:lnTo>
                    <a:pt x="305" y="85"/>
                  </a:lnTo>
                  <a:lnTo>
                    <a:pt x="288" y="73"/>
                  </a:lnTo>
                  <a:lnTo>
                    <a:pt x="317" y="40"/>
                  </a:lnTo>
                  <a:close/>
                  <a:moveTo>
                    <a:pt x="365" y="14"/>
                  </a:moveTo>
                  <a:lnTo>
                    <a:pt x="346" y="36"/>
                  </a:lnTo>
                  <a:lnTo>
                    <a:pt x="330" y="24"/>
                  </a:lnTo>
                  <a:lnTo>
                    <a:pt x="348" y="0"/>
                  </a:lnTo>
                  <a:lnTo>
                    <a:pt x="365" y="14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6" name="Freeform 73"/>
            <p:cNvSpPr>
              <a:spLocks noEditPoints="1"/>
            </p:cNvSpPr>
            <p:nvPr userDrawn="1"/>
          </p:nvSpPr>
          <p:spPr bwMode="auto">
            <a:xfrm>
              <a:off x="474653" y="4938765"/>
              <a:ext cx="554947" cy="559161"/>
            </a:xfrm>
            <a:custGeom>
              <a:avLst/>
              <a:gdLst>
                <a:gd name="T0" fmla="*/ 45 w 395"/>
                <a:gd name="T1" fmla="*/ 31 h 398"/>
                <a:gd name="T2" fmla="*/ 29 w 395"/>
                <a:gd name="T3" fmla="*/ 46 h 398"/>
                <a:gd name="T4" fmla="*/ 0 w 395"/>
                <a:gd name="T5" fmla="*/ 16 h 398"/>
                <a:gd name="T6" fmla="*/ 14 w 395"/>
                <a:gd name="T7" fmla="*/ 0 h 398"/>
                <a:gd name="T8" fmla="*/ 45 w 395"/>
                <a:gd name="T9" fmla="*/ 31 h 398"/>
                <a:gd name="T10" fmla="*/ 90 w 395"/>
                <a:gd name="T11" fmla="*/ 76 h 398"/>
                <a:gd name="T12" fmla="*/ 74 w 395"/>
                <a:gd name="T13" fmla="*/ 91 h 398"/>
                <a:gd name="T14" fmla="*/ 45 w 395"/>
                <a:gd name="T15" fmla="*/ 62 h 398"/>
                <a:gd name="T16" fmla="*/ 59 w 395"/>
                <a:gd name="T17" fmla="*/ 46 h 398"/>
                <a:gd name="T18" fmla="*/ 90 w 395"/>
                <a:gd name="T19" fmla="*/ 76 h 398"/>
                <a:gd name="T20" fmla="*/ 136 w 395"/>
                <a:gd name="T21" fmla="*/ 122 h 398"/>
                <a:gd name="T22" fmla="*/ 119 w 395"/>
                <a:gd name="T23" fmla="*/ 138 h 398"/>
                <a:gd name="T24" fmla="*/ 90 w 395"/>
                <a:gd name="T25" fmla="*/ 107 h 398"/>
                <a:gd name="T26" fmla="*/ 105 w 395"/>
                <a:gd name="T27" fmla="*/ 93 h 398"/>
                <a:gd name="T28" fmla="*/ 136 w 395"/>
                <a:gd name="T29" fmla="*/ 122 h 398"/>
                <a:gd name="T30" fmla="*/ 181 w 395"/>
                <a:gd name="T31" fmla="*/ 167 h 398"/>
                <a:gd name="T32" fmla="*/ 165 w 395"/>
                <a:gd name="T33" fmla="*/ 184 h 398"/>
                <a:gd name="T34" fmla="*/ 136 w 395"/>
                <a:gd name="T35" fmla="*/ 153 h 398"/>
                <a:gd name="T36" fmla="*/ 150 w 395"/>
                <a:gd name="T37" fmla="*/ 138 h 398"/>
                <a:gd name="T38" fmla="*/ 181 w 395"/>
                <a:gd name="T39" fmla="*/ 167 h 398"/>
                <a:gd name="T40" fmla="*/ 226 w 395"/>
                <a:gd name="T41" fmla="*/ 213 h 398"/>
                <a:gd name="T42" fmla="*/ 212 w 395"/>
                <a:gd name="T43" fmla="*/ 229 h 398"/>
                <a:gd name="T44" fmla="*/ 181 w 395"/>
                <a:gd name="T45" fmla="*/ 198 h 398"/>
                <a:gd name="T46" fmla="*/ 195 w 395"/>
                <a:gd name="T47" fmla="*/ 184 h 398"/>
                <a:gd name="T48" fmla="*/ 226 w 395"/>
                <a:gd name="T49" fmla="*/ 213 h 398"/>
                <a:gd name="T50" fmla="*/ 272 w 395"/>
                <a:gd name="T51" fmla="*/ 258 h 398"/>
                <a:gd name="T52" fmla="*/ 257 w 395"/>
                <a:gd name="T53" fmla="*/ 274 h 398"/>
                <a:gd name="T54" fmla="*/ 226 w 395"/>
                <a:gd name="T55" fmla="*/ 243 h 398"/>
                <a:gd name="T56" fmla="*/ 241 w 395"/>
                <a:gd name="T57" fmla="*/ 229 h 398"/>
                <a:gd name="T58" fmla="*/ 272 w 395"/>
                <a:gd name="T59" fmla="*/ 258 h 398"/>
                <a:gd name="T60" fmla="*/ 317 w 395"/>
                <a:gd name="T61" fmla="*/ 305 h 398"/>
                <a:gd name="T62" fmla="*/ 302 w 395"/>
                <a:gd name="T63" fmla="*/ 320 h 398"/>
                <a:gd name="T64" fmla="*/ 272 w 395"/>
                <a:gd name="T65" fmla="*/ 289 h 398"/>
                <a:gd name="T66" fmla="*/ 286 w 395"/>
                <a:gd name="T67" fmla="*/ 274 h 398"/>
                <a:gd name="T68" fmla="*/ 317 w 395"/>
                <a:gd name="T69" fmla="*/ 305 h 398"/>
                <a:gd name="T70" fmla="*/ 362 w 395"/>
                <a:gd name="T71" fmla="*/ 351 h 398"/>
                <a:gd name="T72" fmla="*/ 348 w 395"/>
                <a:gd name="T73" fmla="*/ 365 h 398"/>
                <a:gd name="T74" fmla="*/ 317 w 395"/>
                <a:gd name="T75" fmla="*/ 334 h 398"/>
                <a:gd name="T76" fmla="*/ 332 w 395"/>
                <a:gd name="T77" fmla="*/ 320 h 398"/>
                <a:gd name="T78" fmla="*/ 362 w 395"/>
                <a:gd name="T79" fmla="*/ 351 h 398"/>
                <a:gd name="T80" fmla="*/ 379 w 395"/>
                <a:gd name="T81" fmla="*/ 398 h 398"/>
                <a:gd name="T82" fmla="*/ 362 w 395"/>
                <a:gd name="T83" fmla="*/ 380 h 398"/>
                <a:gd name="T84" fmla="*/ 377 w 395"/>
                <a:gd name="T85" fmla="*/ 365 h 398"/>
                <a:gd name="T86" fmla="*/ 395 w 395"/>
                <a:gd name="T87" fmla="*/ 381 h 398"/>
                <a:gd name="T88" fmla="*/ 379 w 395"/>
                <a:gd name="T89" fmla="*/ 398 h 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95" h="398">
                  <a:moveTo>
                    <a:pt x="45" y="31"/>
                  </a:moveTo>
                  <a:lnTo>
                    <a:pt x="29" y="46"/>
                  </a:lnTo>
                  <a:lnTo>
                    <a:pt x="0" y="16"/>
                  </a:lnTo>
                  <a:lnTo>
                    <a:pt x="14" y="0"/>
                  </a:lnTo>
                  <a:lnTo>
                    <a:pt x="45" y="31"/>
                  </a:lnTo>
                  <a:close/>
                  <a:moveTo>
                    <a:pt x="90" y="76"/>
                  </a:moveTo>
                  <a:lnTo>
                    <a:pt x="74" y="91"/>
                  </a:lnTo>
                  <a:lnTo>
                    <a:pt x="45" y="62"/>
                  </a:lnTo>
                  <a:lnTo>
                    <a:pt x="59" y="46"/>
                  </a:lnTo>
                  <a:lnTo>
                    <a:pt x="90" y="76"/>
                  </a:lnTo>
                  <a:close/>
                  <a:moveTo>
                    <a:pt x="136" y="122"/>
                  </a:moveTo>
                  <a:lnTo>
                    <a:pt x="119" y="138"/>
                  </a:lnTo>
                  <a:lnTo>
                    <a:pt x="90" y="107"/>
                  </a:lnTo>
                  <a:lnTo>
                    <a:pt x="105" y="93"/>
                  </a:lnTo>
                  <a:lnTo>
                    <a:pt x="136" y="122"/>
                  </a:lnTo>
                  <a:close/>
                  <a:moveTo>
                    <a:pt x="181" y="167"/>
                  </a:moveTo>
                  <a:lnTo>
                    <a:pt x="165" y="184"/>
                  </a:lnTo>
                  <a:lnTo>
                    <a:pt x="136" y="153"/>
                  </a:lnTo>
                  <a:lnTo>
                    <a:pt x="150" y="138"/>
                  </a:lnTo>
                  <a:lnTo>
                    <a:pt x="181" y="167"/>
                  </a:lnTo>
                  <a:close/>
                  <a:moveTo>
                    <a:pt x="226" y="213"/>
                  </a:moveTo>
                  <a:lnTo>
                    <a:pt x="212" y="229"/>
                  </a:lnTo>
                  <a:lnTo>
                    <a:pt x="181" y="198"/>
                  </a:lnTo>
                  <a:lnTo>
                    <a:pt x="195" y="184"/>
                  </a:lnTo>
                  <a:lnTo>
                    <a:pt x="226" y="213"/>
                  </a:lnTo>
                  <a:close/>
                  <a:moveTo>
                    <a:pt x="272" y="258"/>
                  </a:moveTo>
                  <a:lnTo>
                    <a:pt x="257" y="274"/>
                  </a:lnTo>
                  <a:lnTo>
                    <a:pt x="226" y="243"/>
                  </a:lnTo>
                  <a:lnTo>
                    <a:pt x="241" y="229"/>
                  </a:lnTo>
                  <a:lnTo>
                    <a:pt x="272" y="258"/>
                  </a:lnTo>
                  <a:close/>
                  <a:moveTo>
                    <a:pt x="317" y="305"/>
                  </a:moveTo>
                  <a:lnTo>
                    <a:pt x="302" y="320"/>
                  </a:lnTo>
                  <a:lnTo>
                    <a:pt x="272" y="289"/>
                  </a:lnTo>
                  <a:lnTo>
                    <a:pt x="286" y="274"/>
                  </a:lnTo>
                  <a:lnTo>
                    <a:pt x="317" y="305"/>
                  </a:lnTo>
                  <a:close/>
                  <a:moveTo>
                    <a:pt x="362" y="351"/>
                  </a:moveTo>
                  <a:lnTo>
                    <a:pt x="348" y="365"/>
                  </a:lnTo>
                  <a:lnTo>
                    <a:pt x="317" y="334"/>
                  </a:lnTo>
                  <a:lnTo>
                    <a:pt x="332" y="320"/>
                  </a:lnTo>
                  <a:lnTo>
                    <a:pt x="362" y="351"/>
                  </a:lnTo>
                  <a:close/>
                  <a:moveTo>
                    <a:pt x="379" y="398"/>
                  </a:moveTo>
                  <a:lnTo>
                    <a:pt x="362" y="380"/>
                  </a:lnTo>
                  <a:lnTo>
                    <a:pt x="377" y="365"/>
                  </a:lnTo>
                  <a:lnTo>
                    <a:pt x="395" y="381"/>
                  </a:lnTo>
                  <a:lnTo>
                    <a:pt x="379" y="39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7" name="Freeform 74"/>
            <p:cNvSpPr>
              <a:spLocks noEditPoints="1"/>
            </p:cNvSpPr>
            <p:nvPr userDrawn="1"/>
          </p:nvSpPr>
          <p:spPr bwMode="auto">
            <a:xfrm>
              <a:off x="1307775" y="4735051"/>
              <a:ext cx="921632" cy="781140"/>
            </a:xfrm>
            <a:custGeom>
              <a:avLst/>
              <a:gdLst>
                <a:gd name="T0" fmla="*/ 45 w 656"/>
                <a:gd name="T1" fmla="*/ 528 h 556"/>
                <a:gd name="T2" fmla="*/ 0 w 656"/>
                <a:gd name="T3" fmla="*/ 539 h 556"/>
                <a:gd name="T4" fmla="*/ 81 w 656"/>
                <a:gd name="T5" fmla="*/ 470 h 556"/>
                <a:gd name="T6" fmla="*/ 61 w 656"/>
                <a:gd name="T7" fmla="*/ 514 h 556"/>
                <a:gd name="T8" fmla="*/ 81 w 656"/>
                <a:gd name="T9" fmla="*/ 470 h 556"/>
                <a:gd name="T10" fmla="*/ 145 w 656"/>
                <a:gd name="T11" fmla="*/ 445 h 556"/>
                <a:gd name="T12" fmla="*/ 98 w 656"/>
                <a:gd name="T13" fmla="*/ 456 h 556"/>
                <a:gd name="T14" fmla="*/ 179 w 656"/>
                <a:gd name="T15" fmla="*/ 387 h 556"/>
                <a:gd name="T16" fmla="*/ 161 w 656"/>
                <a:gd name="T17" fmla="*/ 432 h 556"/>
                <a:gd name="T18" fmla="*/ 179 w 656"/>
                <a:gd name="T19" fmla="*/ 387 h 556"/>
                <a:gd name="T20" fmla="*/ 243 w 656"/>
                <a:gd name="T21" fmla="*/ 363 h 556"/>
                <a:gd name="T22" fmla="*/ 197 w 656"/>
                <a:gd name="T23" fmla="*/ 374 h 556"/>
                <a:gd name="T24" fmla="*/ 279 w 656"/>
                <a:gd name="T25" fmla="*/ 305 h 556"/>
                <a:gd name="T26" fmla="*/ 259 w 656"/>
                <a:gd name="T27" fmla="*/ 349 h 556"/>
                <a:gd name="T28" fmla="*/ 279 w 656"/>
                <a:gd name="T29" fmla="*/ 305 h 556"/>
                <a:gd name="T30" fmla="*/ 342 w 656"/>
                <a:gd name="T31" fmla="*/ 280 h 556"/>
                <a:gd name="T32" fmla="*/ 295 w 656"/>
                <a:gd name="T33" fmla="*/ 290 h 556"/>
                <a:gd name="T34" fmla="*/ 377 w 656"/>
                <a:gd name="T35" fmla="*/ 221 h 556"/>
                <a:gd name="T36" fmla="*/ 359 w 656"/>
                <a:gd name="T37" fmla="*/ 267 h 556"/>
                <a:gd name="T38" fmla="*/ 377 w 656"/>
                <a:gd name="T39" fmla="*/ 221 h 556"/>
                <a:gd name="T40" fmla="*/ 440 w 656"/>
                <a:gd name="T41" fmla="*/ 198 h 556"/>
                <a:gd name="T42" fmla="*/ 393 w 656"/>
                <a:gd name="T43" fmla="*/ 209 h 556"/>
                <a:gd name="T44" fmla="*/ 477 w 656"/>
                <a:gd name="T45" fmla="*/ 140 h 556"/>
                <a:gd name="T46" fmla="*/ 457 w 656"/>
                <a:gd name="T47" fmla="*/ 183 h 556"/>
                <a:gd name="T48" fmla="*/ 477 w 656"/>
                <a:gd name="T49" fmla="*/ 140 h 556"/>
                <a:gd name="T50" fmla="*/ 540 w 656"/>
                <a:gd name="T51" fmla="*/ 114 h 556"/>
                <a:gd name="T52" fmla="*/ 493 w 656"/>
                <a:gd name="T53" fmla="*/ 125 h 556"/>
                <a:gd name="T54" fmla="*/ 575 w 656"/>
                <a:gd name="T55" fmla="*/ 58 h 556"/>
                <a:gd name="T56" fmla="*/ 556 w 656"/>
                <a:gd name="T57" fmla="*/ 102 h 556"/>
                <a:gd name="T58" fmla="*/ 575 w 656"/>
                <a:gd name="T59" fmla="*/ 58 h 556"/>
                <a:gd name="T60" fmla="*/ 638 w 656"/>
                <a:gd name="T61" fmla="*/ 33 h 556"/>
                <a:gd name="T62" fmla="*/ 591 w 656"/>
                <a:gd name="T63" fmla="*/ 43 h 556"/>
                <a:gd name="T64" fmla="*/ 656 w 656"/>
                <a:gd name="T65" fmla="*/ 18 h 556"/>
                <a:gd name="T66" fmla="*/ 640 w 656"/>
                <a:gd name="T67" fmla="*/ 2 h 556"/>
                <a:gd name="T68" fmla="*/ 656 w 656"/>
                <a:gd name="T69" fmla="*/ 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6" h="556">
                  <a:moveTo>
                    <a:pt x="32" y="512"/>
                  </a:moveTo>
                  <a:lnTo>
                    <a:pt x="45" y="528"/>
                  </a:lnTo>
                  <a:lnTo>
                    <a:pt x="12" y="556"/>
                  </a:lnTo>
                  <a:lnTo>
                    <a:pt x="0" y="539"/>
                  </a:lnTo>
                  <a:lnTo>
                    <a:pt x="32" y="512"/>
                  </a:lnTo>
                  <a:close/>
                  <a:moveTo>
                    <a:pt x="81" y="470"/>
                  </a:moveTo>
                  <a:lnTo>
                    <a:pt x="96" y="487"/>
                  </a:lnTo>
                  <a:lnTo>
                    <a:pt x="61" y="514"/>
                  </a:lnTo>
                  <a:lnTo>
                    <a:pt x="49" y="497"/>
                  </a:lnTo>
                  <a:lnTo>
                    <a:pt x="81" y="470"/>
                  </a:lnTo>
                  <a:close/>
                  <a:moveTo>
                    <a:pt x="130" y="428"/>
                  </a:moveTo>
                  <a:lnTo>
                    <a:pt x="145" y="445"/>
                  </a:lnTo>
                  <a:lnTo>
                    <a:pt x="112" y="472"/>
                  </a:lnTo>
                  <a:lnTo>
                    <a:pt x="98" y="456"/>
                  </a:lnTo>
                  <a:lnTo>
                    <a:pt x="130" y="428"/>
                  </a:lnTo>
                  <a:close/>
                  <a:moveTo>
                    <a:pt x="179" y="387"/>
                  </a:moveTo>
                  <a:lnTo>
                    <a:pt x="194" y="403"/>
                  </a:lnTo>
                  <a:lnTo>
                    <a:pt x="161" y="432"/>
                  </a:lnTo>
                  <a:lnTo>
                    <a:pt x="147" y="416"/>
                  </a:lnTo>
                  <a:lnTo>
                    <a:pt x="179" y="387"/>
                  </a:lnTo>
                  <a:close/>
                  <a:moveTo>
                    <a:pt x="230" y="347"/>
                  </a:moveTo>
                  <a:lnTo>
                    <a:pt x="243" y="363"/>
                  </a:lnTo>
                  <a:lnTo>
                    <a:pt x="210" y="390"/>
                  </a:lnTo>
                  <a:lnTo>
                    <a:pt x="197" y="374"/>
                  </a:lnTo>
                  <a:lnTo>
                    <a:pt x="230" y="347"/>
                  </a:lnTo>
                  <a:close/>
                  <a:moveTo>
                    <a:pt x="279" y="305"/>
                  </a:moveTo>
                  <a:lnTo>
                    <a:pt x="292" y="321"/>
                  </a:lnTo>
                  <a:lnTo>
                    <a:pt x="259" y="349"/>
                  </a:lnTo>
                  <a:lnTo>
                    <a:pt x="246" y="332"/>
                  </a:lnTo>
                  <a:lnTo>
                    <a:pt x="279" y="305"/>
                  </a:lnTo>
                  <a:close/>
                  <a:moveTo>
                    <a:pt x="328" y="263"/>
                  </a:moveTo>
                  <a:lnTo>
                    <a:pt x="342" y="280"/>
                  </a:lnTo>
                  <a:lnTo>
                    <a:pt x="310" y="307"/>
                  </a:lnTo>
                  <a:lnTo>
                    <a:pt x="295" y="290"/>
                  </a:lnTo>
                  <a:lnTo>
                    <a:pt x="328" y="263"/>
                  </a:lnTo>
                  <a:close/>
                  <a:moveTo>
                    <a:pt x="377" y="221"/>
                  </a:moveTo>
                  <a:lnTo>
                    <a:pt x="391" y="240"/>
                  </a:lnTo>
                  <a:lnTo>
                    <a:pt x="359" y="267"/>
                  </a:lnTo>
                  <a:lnTo>
                    <a:pt x="344" y="250"/>
                  </a:lnTo>
                  <a:lnTo>
                    <a:pt x="377" y="221"/>
                  </a:lnTo>
                  <a:close/>
                  <a:moveTo>
                    <a:pt x="428" y="181"/>
                  </a:moveTo>
                  <a:lnTo>
                    <a:pt x="440" y="198"/>
                  </a:lnTo>
                  <a:lnTo>
                    <a:pt x="408" y="225"/>
                  </a:lnTo>
                  <a:lnTo>
                    <a:pt x="393" y="209"/>
                  </a:lnTo>
                  <a:lnTo>
                    <a:pt x="428" y="181"/>
                  </a:lnTo>
                  <a:close/>
                  <a:moveTo>
                    <a:pt x="477" y="140"/>
                  </a:moveTo>
                  <a:lnTo>
                    <a:pt x="489" y="156"/>
                  </a:lnTo>
                  <a:lnTo>
                    <a:pt x="457" y="183"/>
                  </a:lnTo>
                  <a:lnTo>
                    <a:pt x="444" y="167"/>
                  </a:lnTo>
                  <a:lnTo>
                    <a:pt x="477" y="140"/>
                  </a:lnTo>
                  <a:close/>
                  <a:moveTo>
                    <a:pt x="526" y="98"/>
                  </a:moveTo>
                  <a:lnTo>
                    <a:pt x="540" y="114"/>
                  </a:lnTo>
                  <a:lnTo>
                    <a:pt x="506" y="143"/>
                  </a:lnTo>
                  <a:lnTo>
                    <a:pt x="493" y="125"/>
                  </a:lnTo>
                  <a:lnTo>
                    <a:pt x="526" y="98"/>
                  </a:lnTo>
                  <a:close/>
                  <a:moveTo>
                    <a:pt x="575" y="58"/>
                  </a:moveTo>
                  <a:lnTo>
                    <a:pt x="589" y="74"/>
                  </a:lnTo>
                  <a:lnTo>
                    <a:pt x="556" y="102"/>
                  </a:lnTo>
                  <a:lnTo>
                    <a:pt x="542" y="85"/>
                  </a:lnTo>
                  <a:lnTo>
                    <a:pt x="575" y="58"/>
                  </a:lnTo>
                  <a:close/>
                  <a:moveTo>
                    <a:pt x="624" y="16"/>
                  </a:moveTo>
                  <a:lnTo>
                    <a:pt x="638" y="33"/>
                  </a:lnTo>
                  <a:lnTo>
                    <a:pt x="605" y="60"/>
                  </a:lnTo>
                  <a:lnTo>
                    <a:pt x="591" y="43"/>
                  </a:lnTo>
                  <a:lnTo>
                    <a:pt x="624" y="16"/>
                  </a:lnTo>
                  <a:close/>
                  <a:moveTo>
                    <a:pt x="656" y="18"/>
                  </a:moveTo>
                  <a:lnTo>
                    <a:pt x="654" y="18"/>
                  </a:lnTo>
                  <a:lnTo>
                    <a:pt x="640" y="2"/>
                  </a:lnTo>
                  <a:lnTo>
                    <a:pt x="642" y="0"/>
                  </a:lnTo>
                  <a:lnTo>
                    <a:pt x="656" y="1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8" name="Freeform 75"/>
            <p:cNvSpPr>
              <a:spLocks noEditPoints="1"/>
            </p:cNvSpPr>
            <p:nvPr userDrawn="1"/>
          </p:nvSpPr>
          <p:spPr bwMode="auto">
            <a:xfrm>
              <a:off x="1556447" y="3918788"/>
              <a:ext cx="601309" cy="512799"/>
            </a:xfrm>
            <a:custGeom>
              <a:avLst/>
              <a:gdLst>
                <a:gd name="T0" fmla="*/ 48 w 428"/>
                <a:gd name="T1" fmla="*/ 27 h 365"/>
                <a:gd name="T2" fmla="*/ 33 w 428"/>
                <a:gd name="T3" fmla="*/ 43 h 365"/>
                <a:gd name="T4" fmla="*/ 0 w 428"/>
                <a:gd name="T5" fmla="*/ 16 h 365"/>
                <a:gd name="T6" fmla="*/ 15 w 428"/>
                <a:gd name="T7" fmla="*/ 0 h 365"/>
                <a:gd name="T8" fmla="*/ 48 w 428"/>
                <a:gd name="T9" fmla="*/ 27 h 365"/>
                <a:gd name="T10" fmla="*/ 97 w 428"/>
                <a:gd name="T11" fmla="*/ 69 h 365"/>
                <a:gd name="T12" fmla="*/ 82 w 428"/>
                <a:gd name="T13" fmla="*/ 85 h 365"/>
                <a:gd name="T14" fmla="*/ 49 w 428"/>
                <a:gd name="T15" fmla="*/ 58 h 365"/>
                <a:gd name="T16" fmla="*/ 64 w 428"/>
                <a:gd name="T17" fmla="*/ 42 h 365"/>
                <a:gd name="T18" fmla="*/ 97 w 428"/>
                <a:gd name="T19" fmla="*/ 69 h 365"/>
                <a:gd name="T20" fmla="*/ 145 w 428"/>
                <a:gd name="T21" fmla="*/ 111 h 365"/>
                <a:gd name="T22" fmla="*/ 131 w 428"/>
                <a:gd name="T23" fmla="*/ 127 h 365"/>
                <a:gd name="T24" fmla="*/ 98 w 428"/>
                <a:gd name="T25" fmla="*/ 98 h 365"/>
                <a:gd name="T26" fmla="*/ 113 w 428"/>
                <a:gd name="T27" fmla="*/ 82 h 365"/>
                <a:gd name="T28" fmla="*/ 145 w 428"/>
                <a:gd name="T29" fmla="*/ 111 h 365"/>
                <a:gd name="T30" fmla="*/ 194 w 428"/>
                <a:gd name="T31" fmla="*/ 152 h 365"/>
                <a:gd name="T32" fmla="*/ 180 w 428"/>
                <a:gd name="T33" fmla="*/ 169 h 365"/>
                <a:gd name="T34" fmla="*/ 147 w 428"/>
                <a:gd name="T35" fmla="*/ 140 h 365"/>
                <a:gd name="T36" fmla="*/ 162 w 428"/>
                <a:gd name="T37" fmla="*/ 123 h 365"/>
                <a:gd name="T38" fmla="*/ 194 w 428"/>
                <a:gd name="T39" fmla="*/ 152 h 365"/>
                <a:gd name="T40" fmla="*/ 243 w 428"/>
                <a:gd name="T41" fmla="*/ 192 h 365"/>
                <a:gd name="T42" fmla="*/ 231 w 428"/>
                <a:gd name="T43" fmla="*/ 209 h 365"/>
                <a:gd name="T44" fmla="*/ 196 w 428"/>
                <a:gd name="T45" fmla="*/ 181 h 365"/>
                <a:gd name="T46" fmla="*/ 211 w 428"/>
                <a:gd name="T47" fmla="*/ 165 h 365"/>
                <a:gd name="T48" fmla="*/ 243 w 428"/>
                <a:gd name="T49" fmla="*/ 192 h 365"/>
                <a:gd name="T50" fmla="*/ 292 w 428"/>
                <a:gd name="T51" fmla="*/ 234 h 365"/>
                <a:gd name="T52" fmla="*/ 280 w 428"/>
                <a:gd name="T53" fmla="*/ 250 h 365"/>
                <a:gd name="T54" fmla="*/ 247 w 428"/>
                <a:gd name="T55" fmla="*/ 223 h 365"/>
                <a:gd name="T56" fmla="*/ 260 w 428"/>
                <a:gd name="T57" fmla="*/ 207 h 365"/>
                <a:gd name="T58" fmla="*/ 292 w 428"/>
                <a:gd name="T59" fmla="*/ 234 h 365"/>
                <a:gd name="T60" fmla="*/ 341 w 428"/>
                <a:gd name="T61" fmla="*/ 276 h 365"/>
                <a:gd name="T62" fmla="*/ 329 w 428"/>
                <a:gd name="T63" fmla="*/ 292 h 365"/>
                <a:gd name="T64" fmla="*/ 296 w 428"/>
                <a:gd name="T65" fmla="*/ 265 h 365"/>
                <a:gd name="T66" fmla="*/ 309 w 428"/>
                <a:gd name="T67" fmla="*/ 249 h 365"/>
                <a:gd name="T68" fmla="*/ 341 w 428"/>
                <a:gd name="T69" fmla="*/ 276 h 365"/>
                <a:gd name="T70" fmla="*/ 390 w 428"/>
                <a:gd name="T71" fmla="*/ 318 h 365"/>
                <a:gd name="T72" fmla="*/ 378 w 428"/>
                <a:gd name="T73" fmla="*/ 334 h 365"/>
                <a:gd name="T74" fmla="*/ 345 w 428"/>
                <a:gd name="T75" fmla="*/ 307 h 365"/>
                <a:gd name="T76" fmla="*/ 358 w 428"/>
                <a:gd name="T77" fmla="*/ 290 h 365"/>
                <a:gd name="T78" fmla="*/ 390 w 428"/>
                <a:gd name="T79" fmla="*/ 318 h 365"/>
                <a:gd name="T80" fmla="*/ 414 w 428"/>
                <a:gd name="T81" fmla="*/ 365 h 365"/>
                <a:gd name="T82" fmla="*/ 394 w 428"/>
                <a:gd name="T83" fmla="*/ 348 h 365"/>
                <a:gd name="T84" fmla="*/ 407 w 428"/>
                <a:gd name="T85" fmla="*/ 332 h 365"/>
                <a:gd name="T86" fmla="*/ 428 w 428"/>
                <a:gd name="T87" fmla="*/ 348 h 365"/>
                <a:gd name="T88" fmla="*/ 414 w 428"/>
                <a:gd name="T89" fmla="*/ 365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28" h="365">
                  <a:moveTo>
                    <a:pt x="48" y="27"/>
                  </a:moveTo>
                  <a:lnTo>
                    <a:pt x="33" y="43"/>
                  </a:lnTo>
                  <a:lnTo>
                    <a:pt x="0" y="16"/>
                  </a:lnTo>
                  <a:lnTo>
                    <a:pt x="15" y="0"/>
                  </a:lnTo>
                  <a:lnTo>
                    <a:pt x="48" y="27"/>
                  </a:lnTo>
                  <a:close/>
                  <a:moveTo>
                    <a:pt x="97" y="69"/>
                  </a:moveTo>
                  <a:lnTo>
                    <a:pt x="82" y="85"/>
                  </a:lnTo>
                  <a:lnTo>
                    <a:pt x="49" y="58"/>
                  </a:lnTo>
                  <a:lnTo>
                    <a:pt x="64" y="42"/>
                  </a:lnTo>
                  <a:lnTo>
                    <a:pt x="97" y="69"/>
                  </a:lnTo>
                  <a:close/>
                  <a:moveTo>
                    <a:pt x="145" y="111"/>
                  </a:moveTo>
                  <a:lnTo>
                    <a:pt x="131" y="127"/>
                  </a:lnTo>
                  <a:lnTo>
                    <a:pt x="98" y="98"/>
                  </a:lnTo>
                  <a:lnTo>
                    <a:pt x="113" y="82"/>
                  </a:lnTo>
                  <a:lnTo>
                    <a:pt x="145" y="111"/>
                  </a:lnTo>
                  <a:close/>
                  <a:moveTo>
                    <a:pt x="194" y="152"/>
                  </a:moveTo>
                  <a:lnTo>
                    <a:pt x="180" y="169"/>
                  </a:lnTo>
                  <a:lnTo>
                    <a:pt x="147" y="140"/>
                  </a:lnTo>
                  <a:lnTo>
                    <a:pt x="162" y="123"/>
                  </a:lnTo>
                  <a:lnTo>
                    <a:pt x="194" y="152"/>
                  </a:lnTo>
                  <a:close/>
                  <a:moveTo>
                    <a:pt x="243" y="192"/>
                  </a:moveTo>
                  <a:lnTo>
                    <a:pt x="231" y="209"/>
                  </a:lnTo>
                  <a:lnTo>
                    <a:pt x="196" y="181"/>
                  </a:lnTo>
                  <a:lnTo>
                    <a:pt x="211" y="165"/>
                  </a:lnTo>
                  <a:lnTo>
                    <a:pt x="243" y="192"/>
                  </a:lnTo>
                  <a:close/>
                  <a:moveTo>
                    <a:pt x="292" y="234"/>
                  </a:moveTo>
                  <a:lnTo>
                    <a:pt x="280" y="250"/>
                  </a:lnTo>
                  <a:lnTo>
                    <a:pt x="247" y="223"/>
                  </a:lnTo>
                  <a:lnTo>
                    <a:pt x="260" y="207"/>
                  </a:lnTo>
                  <a:lnTo>
                    <a:pt x="292" y="234"/>
                  </a:lnTo>
                  <a:close/>
                  <a:moveTo>
                    <a:pt x="341" y="276"/>
                  </a:moveTo>
                  <a:lnTo>
                    <a:pt x="329" y="292"/>
                  </a:lnTo>
                  <a:lnTo>
                    <a:pt x="296" y="265"/>
                  </a:lnTo>
                  <a:lnTo>
                    <a:pt x="309" y="249"/>
                  </a:lnTo>
                  <a:lnTo>
                    <a:pt x="341" y="276"/>
                  </a:lnTo>
                  <a:close/>
                  <a:moveTo>
                    <a:pt x="390" y="318"/>
                  </a:moveTo>
                  <a:lnTo>
                    <a:pt x="378" y="334"/>
                  </a:lnTo>
                  <a:lnTo>
                    <a:pt x="345" y="307"/>
                  </a:lnTo>
                  <a:lnTo>
                    <a:pt x="358" y="290"/>
                  </a:lnTo>
                  <a:lnTo>
                    <a:pt x="390" y="318"/>
                  </a:lnTo>
                  <a:close/>
                  <a:moveTo>
                    <a:pt x="414" y="365"/>
                  </a:moveTo>
                  <a:lnTo>
                    <a:pt x="394" y="348"/>
                  </a:lnTo>
                  <a:lnTo>
                    <a:pt x="407" y="332"/>
                  </a:lnTo>
                  <a:lnTo>
                    <a:pt x="428" y="348"/>
                  </a:lnTo>
                  <a:lnTo>
                    <a:pt x="414" y="36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79" name="Freeform 76"/>
            <p:cNvSpPr>
              <a:spLocks noEditPoints="1"/>
            </p:cNvSpPr>
            <p:nvPr userDrawn="1"/>
          </p:nvSpPr>
          <p:spPr bwMode="auto">
            <a:xfrm>
              <a:off x="2285604" y="3428469"/>
              <a:ext cx="150328" cy="757256"/>
            </a:xfrm>
            <a:custGeom>
              <a:avLst/>
              <a:gdLst>
                <a:gd name="T0" fmla="*/ 27 w 107"/>
                <a:gd name="T1" fmla="*/ 44 h 539"/>
                <a:gd name="T2" fmla="*/ 6 w 107"/>
                <a:gd name="T3" fmla="*/ 46 h 539"/>
                <a:gd name="T4" fmla="*/ 0 w 107"/>
                <a:gd name="T5" fmla="*/ 4 h 539"/>
                <a:gd name="T6" fmla="*/ 20 w 107"/>
                <a:gd name="T7" fmla="*/ 0 h 539"/>
                <a:gd name="T8" fmla="*/ 27 w 107"/>
                <a:gd name="T9" fmla="*/ 44 h 539"/>
                <a:gd name="T10" fmla="*/ 38 w 107"/>
                <a:gd name="T11" fmla="*/ 107 h 539"/>
                <a:gd name="T12" fmla="*/ 16 w 107"/>
                <a:gd name="T13" fmla="*/ 109 h 539"/>
                <a:gd name="T14" fmla="*/ 9 w 107"/>
                <a:gd name="T15" fmla="*/ 67 h 539"/>
                <a:gd name="T16" fmla="*/ 31 w 107"/>
                <a:gd name="T17" fmla="*/ 64 h 539"/>
                <a:gd name="T18" fmla="*/ 38 w 107"/>
                <a:gd name="T19" fmla="*/ 107 h 539"/>
                <a:gd name="T20" fmla="*/ 47 w 107"/>
                <a:gd name="T21" fmla="*/ 171 h 539"/>
                <a:gd name="T22" fmla="*/ 27 w 107"/>
                <a:gd name="T23" fmla="*/ 173 h 539"/>
                <a:gd name="T24" fmla="*/ 20 w 107"/>
                <a:gd name="T25" fmla="*/ 131 h 539"/>
                <a:gd name="T26" fmla="*/ 42 w 107"/>
                <a:gd name="T27" fmla="*/ 127 h 539"/>
                <a:gd name="T28" fmla="*/ 47 w 107"/>
                <a:gd name="T29" fmla="*/ 171 h 539"/>
                <a:gd name="T30" fmla="*/ 58 w 107"/>
                <a:gd name="T31" fmla="*/ 234 h 539"/>
                <a:gd name="T32" fmla="*/ 36 w 107"/>
                <a:gd name="T33" fmla="*/ 236 h 539"/>
                <a:gd name="T34" fmla="*/ 29 w 107"/>
                <a:gd name="T35" fmla="*/ 194 h 539"/>
                <a:gd name="T36" fmla="*/ 51 w 107"/>
                <a:gd name="T37" fmla="*/ 191 h 539"/>
                <a:gd name="T38" fmla="*/ 58 w 107"/>
                <a:gd name="T39" fmla="*/ 234 h 539"/>
                <a:gd name="T40" fmla="*/ 67 w 107"/>
                <a:gd name="T41" fmla="*/ 298 h 539"/>
                <a:gd name="T42" fmla="*/ 47 w 107"/>
                <a:gd name="T43" fmla="*/ 300 h 539"/>
                <a:gd name="T44" fmla="*/ 40 w 107"/>
                <a:gd name="T45" fmla="*/ 258 h 539"/>
                <a:gd name="T46" fmla="*/ 62 w 107"/>
                <a:gd name="T47" fmla="*/ 254 h 539"/>
                <a:gd name="T48" fmla="*/ 67 w 107"/>
                <a:gd name="T49" fmla="*/ 298 h 539"/>
                <a:gd name="T50" fmla="*/ 78 w 107"/>
                <a:gd name="T51" fmla="*/ 362 h 539"/>
                <a:gd name="T52" fmla="*/ 56 w 107"/>
                <a:gd name="T53" fmla="*/ 363 h 539"/>
                <a:gd name="T54" fmla="*/ 51 w 107"/>
                <a:gd name="T55" fmla="*/ 322 h 539"/>
                <a:gd name="T56" fmla="*/ 71 w 107"/>
                <a:gd name="T57" fmla="*/ 318 h 539"/>
                <a:gd name="T58" fmla="*/ 78 w 107"/>
                <a:gd name="T59" fmla="*/ 362 h 539"/>
                <a:gd name="T60" fmla="*/ 89 w 107"/>
                <a:gd name="T61" fmla="*/ 425 h 539"/>
                <a:gd name="T62" fmla="*/ 67 w 107"/>
                <a:gd name="T63" fmla="*/ 427 h 539"/>
                <a:gd name="T64" fmla="*/ 60 w 107"/>
                <a:gd name="T65" fmla="*/ 385 h 539"/>
                <a:gd name="T66" fmla="*/ 82 w 107"/>
                <a:gd name="T67" fmla="*/ 382 h 539"/>
                <a:gd name="T68" fmla="*/ 89 w 107"/>
                <a:gd name="T69" fmla="*/ 425 h 539"/>
                <a:gd name="T70" fmla="*/ 98 w 107"/>
                <a:gd name="T71" fmla="*/ 489 h 539"/>
                <a:gd name="T72" fmla="*/ 78 w 107"/>
                <a:gd name="T73" fmla="*/ 490 h 539"/>
                <a:gd name="T74" fmla="*/ 71 w 107"/>
                <a:gd name="T75" fmla="*/ 449 h 539"/>
                <a:gd name="T76" fmla="*/ 93 w 107"/>
                <a:gd name="T77" fmla="*/ 445 h 539"/>
                <a:gd name="T78" fmla="*/ 98 w 107"/>
                <a:gd name="T79" fmla="*/ 489 h 539"/>
                <a:gd name="T80" fmla="*/ 85 w 107"/>
                <a:gd name="T81" fmla="*/ 539 h 539"/>
                <a:gd name="T82" fmla="*/ 82 w 107"/>
                <a:gd name="T83" fmla="*/ 512 h 539"/>
                <a:gd name="T84" fmla="*/ 102 w 107"/>
                <a:gd name="T85" fmla="*/ 509 h 539"/>
                <a:gd name="T86" fmla="*/ 107 w 107"/>
                <a:gd name="T87" fmla="*/ 536 h 539"/>
                <a:gd name="T88" fmla="*/ 85 w 107"/>
                <a:gd name="T89" fmla="*/ 539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7" h="539">
                  <a:moveTo>
                    <a:pt x="27" y="44"/>
                  </a:moveTo>
                  <a:lnTo>
                    <a:pt x="6" y="46"/>
                  </a:lnTo>
                  <a:lnTo>
                    <a:pt x="0" y="4"/>
                  </a:lnTo>
                  <a:lnTo>
                    <a:pt x="20" y="0"/>
                  </a:lnTo>
                  <a:lnTo>
                    <a:pt x="27" y="44"/>
                  </a:lnTo>
                  <a:close/>
                  <a:moveTo>
                    <a:pt x="38" y="107"/>
                  </a:moveTo>
                  <a:lnTo>
                    <a:pt x="16" y="109"/>
                  </a:lnTo>
                  <a:lnTo>
                    <a:pt x="9" y="67"/>
                  </a:lnTo>
                  <a:lnTo>
                    <a:pt x="31" y="64"/>
                  </a:lnTo>
                  <a:lnTo>
                    <a:pt x="38" y="107"/>
                  </a:lnTo>
                  <a:close/>
                  <a:moveTo>
                    <a:pt x="47" y="171"/>
                  </a:moveTo>
                  <a:lnTo>
                    <a:pt x="27" y="173"/>
                  </a:lnTo>
                  <a:lnTo>
                    <a:pt x="20" y="131"/>
                  </a:lnTo>
                  <a:lnTo>
                    <a:pt x="42" y="127"/>
                  </a:lnTo>
                  <a:lnTo>
                    <a:pt x="47" y="171"/>
                  </a:lnTo>
                  <a:close/>
                  <a:moveTo>
                    <a:pt x="58" y="234"/>
                  </a:moveTo>
                  <a:lnTo>
                    <a:pt x="36" y="236"/>
                  </a:lnTo>
                  <a:lnTo>
                    <a:pt x="29" y="194"/>
                  </a:lnTo>
                  <a:lnTo>
                    <a:pt x="51" y="191"/>
                  </a:lnTo>
                  <a:lnTo>
                    <a:pt x="58" y="234"/>
                  </a:lnTo>
                  <a:close/>
                  <a:moveTo>
                    <a:pt x="67" y="298"/>
                  </a:moveTo>
                  <a:lnTo>
                    <a:pt x="47" y="300"/>
                  </a:lnTo>
                  <a:lnTo>
                    <a:pt x="40" y="258"/>
                  </a:lnTo>
                  <a:lnTo>
                    <a:pt x="62" y="254"/>
                  </a:lnTo>
                  <a:lnTo>
                    <a:pt x="67" y="298"/>
                  </a:lnTo>
                  <a:close/>
                  <a:moveTo>
                    <a:pt x="78" y="362"/>
                  </a:moveTo>
                  <a:lnTo>
                    <a:pt x="56" y="363"/>
                  </a:lnTo>
                  <a:lnTo>
                    <a:pt x="51" y="322"/>
                  </a:lnTo>
                  <a:lnTo>
                    <a:pt x="71" y="318"/>
                  </a:lnTo>
                  <a:lnTo>
                    <a:pt x="78" y="362"/>
                  </a:lnTo>
                  <a:close/>
                  <a:moveTo>
                    <a:pt x="89" y="425"/>
                  </a:moveTo>
                  <a:lnTo>
                    <a:pt x="67" y="427"/>
                  </a:lnTo>
                  <a:lnTo>
                    <a:pt x="60" y="385"/>
                  </a:lnTo>
                  <a:lnTo>
                    <a:pt x="82" y="382"/>
                  </a:lnTo>
                  <a:lnTo>
                    <a:pt x="89" y="425"/>
                  </a:lnTo>
                  <a:close/>
                  <a:moveTo>
                    <a:pt x="98" y="489"/>
                  </a:moveTo>
                  <a:lnTo>
                    <a:pt x="78" y="490"/>
                  </a:lnTo>
                  <a:lnTo>
                    <a:pt x="71" y="449"/>
                  </a:lnTo>
                  <a:lnTo>
                    <a:pt x="93" y="445"/>
                  </a:lnTo>
                  <a:lnTo>
                    <a:pt x="98" y="489"/>
                  </a:lnTo>
                  <a:close/>
                  <a:moveTo>
                    <a:pt x="85" y="539"/>
                  </a:moveTo>
                  <a:lnTo>
                    <a:pt x="82" y="512"/>
                  </a:lnTo>
                  <a:lnTo>
                    <a:pt x="102" y="509"/>
                  </a:lnTo>
                  <a:lnTo>
                    <a:pt x="107" y="536"/>
                  </a:lnTo>
                  <a:lnTo>
                    <a:pt x="85" y="539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80" name="Freeform 77"/>
            <p:cNvSpPr>
              <a:spLocks noEditPoints="1"/>
            </p:cNvSpPr>
            <p:nvPr userDrawn="1"/>
          </p:nvSpPr>
          <p:spPr bwMode="auto">
            <a:xfrm>
              <a:off x="2173210" y="5160744"/>
              <a:ext cx="259912" cy="885104"/>
            </a:xfrm>
            <a:custGeom>
              <a:avLst/>
              <a:gdLst>
                <a:gd name="T0" fmla="*/ 174 w 185"/>
                <a:gd name="T1" fmla="*/ 47 h 630"/>
                <a:gd name="T2" fmla="*/ 153 w 185"/>
                <a:gd name="T3" fmla="*/ 42 h 630"/>
                <a:gd name="T4" fmla="*/ 164 w 185"/>
                <a:gd name="T5" fmla="*/ 0 h 630"/>
                <a:gd name="T6" fmla="*/ 185 w 185"/>
                <a:gd name="T7" fmla="*/ 6 h 630"/>
                <a:gd name="T8" fmla="*/ 174 w 185"/>
                <a:gd name="T9" fmla="*/ 47 h 630"/>
                <a:gd name="T10" fmla="*/ 158 w 185"/>
                <a:gd name="T11" fmla="*/ 109 h 630"/>
                <a:gd name="T12" fmla="*/ 136 w 185"/>
                <a:gd name="T13" fmla="*/ 104 h 630"/>
                <a:gd name="T14" fmla="*/ 147 w 185"/>
                <a:gd name="T15" fmla="*/ 62 h 630"/>
                <a:gd name="T16" fmla="*/ 169 w 185"/>
                <a:gd name="T17" fmla="*/ 67 h 630"/>
                <a:gd name="T18" fmla="*/ 158 w 185"/>
                <a:gd name="T19" fmla="*/ 109 h 630"/>
                <a:gd name="T20" fmla="*/ 142 w 185"/>
                <a:gd name="T21" fmla="*/ 173 h 630"/>
                <a:gd name="T22" fmla="*/ 120 w 185"/>
                <a:gd name="T23" fmla="*/ 167 h 630"/>
                <a:gd name="T24" fmla="*/ 131 w 185"/>
                <a:gd name="T25" fmla="*/ 125 h 630"/>
                <a:gd name="T26" fmla="*/ 153 w 185"/>
                <a:gd name="T27" fmla="*/ 131 h 630"/>
                <a:gd name="T28" fmla="*/ 142 w 185"/>
                <a:gd name="T29" fmla="*/ 173 h 630"/>
                <a:gd name="T30" fmla="*/ 125 w 185"/>
                <a:gd name="T31" fmla="*/ 234 h 630"/>
                <a:gd name="T32" fmla="*/ 104 w 185"/>
                <a:gd name="T33" fmla="*/ 229 h 630"/>
                <a:gd name="T34" fmla="*/ 115 w 185"/>
                <a:gd name="T35" fmla="*/ 187 h 630"/>
                <a:gd name="T36" fmla="*/ 136 w 185"/>
                <a:gd name="T37" fmla="*/ 193 h 630"/>
                <a:gd name="T38" fmla="*/ 125 w 185"/>
                <a:gd name="T39" fmla="*/ 234 h 630"/>
                <a:gd name="T40" fmla="*/ 109 w 185"/>
                <a:gd name="T41" fmla="*/ 296 h 630"/>
                <a:gd name="T42" fmla="*/ 87 w 185"/>
                <a:gd name="T43" fmla="*/ 291 h 630"/>
                <a:gd name="T44" fmla="*/ 98 w 185"/>
                <a:gd name="T45" fmla="*/ 249 h 630"/>
                <a:gd name="T46" fmla="*/ 120 w 185"/>
                <a:gd name="T47" fmla="*/ 254 h 630"/>
                <a:gd name="T48" fmla="*/ 109 w 185"/>
                <a:gd name="T49" fmla="*/ 296 h 630"/>
                <a:gd name="T50" fmla="*/ 93 w 185"/>
                <a:gd name="T51" fmla="*/ 358 h 630"/>
                <a:gd name="T52" fmla="*/ 71 w 185"/>
                <a:gd name="T53" fmla="*/ 352 h 630"/>
                <a:gd name="T54" fmla="*/ 82 w 185"/>
                <a:gd name="T55" fmla="*/ 312 h 630"/>
                <a:gd name="T56" fmla="*/ 104 w 185"/>
                <a:gd name="T57" fmla="*/ 318 h 630"/>
                <a:gd name="T58" fmla="*/ 93 w 185"/>
                <a:gd name="T59" fmla="*/ 358 h 630"/>
                <a:gd name="T60" fmla="*/ 76 w 185"/>
                <a:gd name="T61" fmla="*/ 421 h 630"/>
                <a:gd name="T62" fmla="*/ 55 w 185"/>
                <a:gd name="T63" fmla="*/ 416 h 630"/>
                <a:gd name="T64" fmla="*/ 66 w 185"/>
                <a:gd name="T65" fmla="*/ 374 h 630"/>
                <a:gd name="T66" fmla="*/ 87 w 185"/>
                <a:gd name="T67" fmla="*/ 380 h 630"/>
                <a:gd name="T68" fmla="*/ 76 w 185"/>
                <a:gd name="T69" fmla="*/ 421 h 630"/>
                <a:gd name="T70" fmla="*/ 60 w 185"/>
                <a:gd name="T71" fmla="*/ 483 h 630"/>
                <a:gd name="T72" fmla="*/ 38 w 185"/>
                <a:gd name="T73" fmla="*/ 478 h 630"/>
                <a:gd name="T74" fmla="*/ 49 w 185"/>
                <a:gd name="T75" fmla="*/ 436 h 630"/>
                <a:gd name="T76" fmla="*/ 71 w 185"/>
                <a:gd name="T77" fmla="*/ 441 h 630"/>
                <a:gd name="T78" fmla="*/ 60 w 185"/>
                <a:gd name="T79" fmla="*/ 483 h 630"/>
                <a:gd name="T80" fmla="*/ 44 w 185"/>
                <a:gd name="T81" fmla="*/ 545 h 630"/>
                <a:gd name="T82" fmla="*/ 22 w 185"/>
                <a:gd name="T83" fmla="*/ 539 h 630"/>
                <a:gd name="T84" fmla="*/ 33 w 185"/>
                <a:gd name="T85" fmla="*/ 498 h 630"/>
                <a:gd name="T86" fmla="*/ 55 w 185"/>
                <a:gd name="T87" fmla="*/ 503 h 630"/>
                <a:gd name="T88" fmla="*/ 44 w 185"/>
                <a:gd name="T89" fmla="*/ 545 h 630"/>
                <a:gd name="T90" fmla="*/ 27 w 185"/>
                <a:gd name="T91" fmla="*/ 607 h 630"/>
                <a:gd name="T92" fmla="*/ 6 w 185"/>
                <a:gd name="T93" fmla="*/ 601 h 630"/>
                <a:gd name="T94" fmla="*/ 17 w 185"/>
                <a:gd name="T95" fmla="*/ 561 h 630"/>
                <a:gd name="T96" fmla="*/ 38 w 185"/>
                <a:gd name="T97" fmla="*/ 567 h 630"/>
                <a:gd name="T98" fmla="*/ 27 w 185"/>
                <a:gd name="T99" fmla="*/ 607 h 630"/>
                <a:gd name="T100" fmla="*/ 0 w 185"/>
                <a:gd name="T101" fmla="*/ 625 h 630"/>
                <a:gd name="T102" fmla="*/ 0 w 185"/>
                <a:gd name="T103" fmla="*/ 623 h 630"/>
                <a:gd name="T104" fmla="*/ 22 w 185"/>
                <a:gd name="T105" fmla="*/ 628 h 630"/>
                <a:gd name="T106" fmla="*/ 20 w 185"/>
                <a:gd name="T107" fmla="*/ 630 h 630"/>
                <a:gd name="T108" fmla="*/ 0 w 185"/>
                <a:gd name="T109" fmla="*/ 625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5" h="630">
                  <a:moveTo>
                    <a:pt x="174" y="47"/>
                  </a:moveTo>
                  <a:lnTo>
                    <a:pt x="153" y="42"/>
                  </a:lnTo>
                  <a:lnTo>
                    <a:pt x="164" y="0"/>
                  </a:lnTo>
                  <a:lnTo>
                    <a:pt x="185" y="6"/>
                  </a:lnTo>
                  <a:lnTo>
                    <a:pt x="174" y="47"/>
                  </a:lnTo>
                  <a:close/>
                  <a:moveTo>
                    <a:pt x="158" y="109"/>
                  </a:moveTo>
                  <a:lnTo>
                    <a:pt x="136" y="104"/>
                  </a:lnTo>
                  <a:lnTo>
                    <a:pt x="147" y="62"/>
                  </a:lnTo>
                  <a:lnTo>
                    <a:pt x="169" y="67"/>
                  </a:lnTo>
                  <a:lnTo>
                    <a:pt x="158" y="109"/>
                  </a:lnTo>
                  <a:close/>
                  <a:moveTo>
                    <a:pt x="142" y="173"/>
                  </a:moveTo>
                  <a:lnTo>
                    <a:pt x="120" y="167"/>
                  </a:lnTo>
                  <a:lnTo>
                    <a:pt x="131" y="125"/>
                  </a:lnTo>
                  <a:lnTo>
                    <a:pt x="153" y="131"/>
                  </a:lnTo>
                  <a:lnTo>
                    <a:pt x="142" y="173"/>
                  </a:lnTo>
                  <a:close/>
                  <a:moveTo>
                    <a:pt x="125" y="234"/>
                  </a:moveTo>
                  <a:lnTo>
                    <a:pt x="104" y="229"/>
                  </a:lnTo>
                  <a:lnTo>
                    <a:pt x="115" y="187"/>
                  </a:lnTo>
                  <a:lnTo>
                    <a:pt x="136" y="193"/>
                  </a:lnTo>
                  <a:lnTo>
                    <a:pt x="125" y="234"/>
                  </a:lnTo>
                  <a:close/>
                  <a:moveTo>
                    <a:pt x="109" y="296"/>
                  </a:moveTo>
                  <a:lnTo>
                    <a:pt x="87" y="291"/>
                  </a:lnTo>
                  <a:lnTo>
                    <a:pt x="98" y="249"/>
                  </a:lnTo>
                  <a:lnTo>
                    <a:pt x="120" y="254"/>
                  </a:lnTo>
                  <a:lnTo>
                    <a:pt x="109" y="296"/>
                  </a:lnTo>
                  <a:close/>
                  <a:moveTo>
                    <a:pt x="93" y="358"/>
                  </a:moveTo>
                  <a:lnTo>
                    <a:pt x="71" y="352"/>
                  </a:lnTo>
                  <a:lnTo>
                    <a:pt x="82" y="312"/>
                  </a:lnTo>
                  <a:lnTo>
                    <a:pt x="104" y="318"/>
                  </a:lnTo>
                  <a:lnTo>
                    <a:pt x="93" y="358"/>
                  </a:lnTo>
                  <a:close/>
                  <a:moveTo>
                    <a:pt x="76" y="421"/>
                  </a:moveTo>
                  <a:lnTo>
                    <a:pt x="55" y="416"/>
                  </a:lnTo>
                  <a:lnTo>
                    <a:pt x="66" y="374"/>
                  </a:lnTo>
                  <a:lnTo>
                    <a:pt x="87" y="380"/>
                  </a:lnTo>
                  <a:lnTo>
                    <a:pt x="76" y="421"/>
                  </a:lnTo>
                  <a:close/>
                  <a:moveTo>
                    <a:pt x="60" y="483"/>
                  </a:moveTo>
                  <a:lnTo>
                    <a:pt x="38" y="478"/>
                  </a:lnTo>
                  <a:lnTo>
                    <a:pt x="49" y="436"/>
                  </a:lnTo>
                  <a:lnTo>
                    <a:pt x="71" y="441"/>
                  </a:lnTo>
                  <a:lnTo>
                    <a:pt x="60" y="483"/>
                  </a:lnTo>
                  <a:close/>
                  <a:moveTo>
                    <a:pt x="44" y="545"/>
                  </a:moveTo>
                  <a:lnTo>
                    <a:pt x="22" y="539"/>
                  </a:lnTo>
                  <a:lnTo>
                    <a:pt x="33" y="498"/>
                  </a:lnTo>
                  <a:lnTo>
                    <a:pt x="55" y="503"/>
                  </a:lnTo>
                  <a:lnTo>
                    <a:pt x="44" y="545"/>
                  </a:lnTo>
                  <a:close/>
                  <a:moveTo>
                    <a:pt x="27" y="607"/>
                  </a:moveTo>
                  <a:lnTo>
                    <a:pt x="6" y="601"/>
                  </a:lnTo>
                  <a:lnTo>
                    <a:pt x="17" y="561"/>
                  </a:lnTo>
                  <a:lnTo>
                    <a:pt x="38" y="567"/>
                  </a:lnTo>
                  <a:lnTo>
                    <a:pt x="27" y="607"/>
                  </a:lnTo>
                  <a:close/>
                  <a:moveTo>
                    <a:pt x="0" y="625"/>
                  </a:moveTo>
                  <a:lnTo>
                    <a:pt x="0" y="623"/>
                  </a:lnTo>
                  <a:lnTo>
                    <a:pt x="22" y="628"/>
                  </a:lnTo>
                  <a:lnTo>
                    <a:pt x="20" y="630"/>
                  </a:lnTo>
                  <a:lnTo>
                    <a:pt x="0" y="62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grpSp>
          <p:nvGrpSpPr>
            <p:cNvPr id="4211" name="Group 4210"/>
            <p:cNvGrpSpPr/>
            <p:nvPr userDrawn="1"/>
          </p:nvGrpSpPr>
          <p:grpSpPr>
            <a:xfrm>
              <a:off x="71439" y="2349485"/>
              <a:ext cx="3009354" cy="4324366"/>
              <a:chOff x="71438" y="1787526"/>
              <a:chExt cx="3400425" cy="4886325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181" name="Freeform 78"/>
              <p:cNvSpPr>
                <a:spLocks/>
              </p:cNvSpPr>
              <p:nvPr userDrawn="1"/>
            </p:nvSpPr>
            <p:spPr bwMode="auto">
              <a:xfrm>
                <a:off x="782638" y="4975226"/>
                <a:ext cx="1139825" cy="1141413"/>
              </a:xfrm>
              <a:custGeom>
                <a:avLst/>
                <a:gdLst>
                  <a:gd name="T0" fmla="*/ 377 w 718"/>
                  <a:gd name="T1" fmla="*/ 0 h 719"/>
                  <a:gd name="T2" fmla="*/ 414 w 718"/>
                  <a:gd name="T3" fmla="*/ 4 h 719"/>
                  <a:gd name="T4" fmla="*/ 464 w 718"/>
                  <a:gd name="T5" fmla="*/ 17 h 719"/>
                  <a:gd name="T6" fmla="*/ 530 w 718"/>
                  <a:gd name="T7" fmla="*/ 44 h 719"/>
                  <a:gd name="T8" fmla="*/ 586 w 718"/>
                  <a:gd name="T9" fmla="*/ 82 h 719"/>
                  <a:gd name="T10" fmla="*/ 635 w 718"/>
                  <a:gd name="T11" fmla="*/ 131 h 719"/>
                  <a:gd name="T12" fmla="*/ 675 w 718"/>
                  <a:gd name="T13" fmla="*/ 189 h 719"/>
                  <a:gd name="T14" fmla="*/ 702 w 718"/>
                  <a:gd name="T15" fmla="*/ 253 h 719"/>
                  <a:gd name="T16" fmla="*/ 713 w 718"/>
                  <a:gd name="T17" fmla="*/ 305 h 719"/>
                  <a:gd name="T18" fmla="*/ 716 w 718"/>
                  <a:gd name="T19" fmla="*/ 342 h 719"/>
                  <a:gd name="T20" fmla="*/ 716 w 718"/>
                  <a:gd name="T21" fmla="*/ 378 h 719"/>
                  <a:gd name="T22" fmla="*/ 713 w 718"/>
                  <a:gd name="T23" fmla="*/ 414 h 719"/>
                  <a:gd name="T24" fmla="*/ 702 w 718"/>
                  <a:gd name="T25" fmla="*/ 467 h 719"/>
                  <a:gd name="T26" fmla="*/ 675 w 718"/>
                  <a:gd name="T27" fmla="*/ 531 h 719"/>
                  <a:gd name="T28" fmla="*/ 635 w 718"/>
                  <a:gd name="T29" fmla="*/ 589 h 719"/>
                  <a:gd name="T30" fmla="*/ 586 w 718"/>
                  <a:gd name="T31" fmla="*/ 638 h 719"/>
                  <a:gd name="T32" fmla="*/ 530 w 718"/>
                  <a:gd name="T33" fmla="*/ 676 h 719"/>
                  <a:gd name="T34" fmla="*/ 464 w 718"/>
                  <a:gd name="T35" fmla="*/ 703 h 719"/>
                  <a:gd name="T36" fmla="*/ 414 w 718"/>
                  <a:gd name="T37" fmla="*/ 716 h 719"/>
                  <a:gd name="T38" fmla="*/ 377 w 718"/>
                  <a:gd name="T39" fmla="*/ 719 h 719"/>
                  <a:gd name="T40" fmla="*/ 339 w 718"/>
                  <a:gd name="T41" fmla="*/ 719 h 719"/>
                  <a:gd name="T42" fmla="*/ 303 w 718"/>
                  <a:gd name="T43" fmla="*/ 716 h 719"/>
                  <a:gd name="T44" fmla="*/ 252 w 718"/>
                  <a:gd name="T45" fmla="*/ 703 h 719"/>
                  <a:gd name="T46" fmla="*/ 187 w 718"/>
                  <a:gd name="T47" fmla="*/ 676 h 719"/>
                  <a:gd name="T48" fmla="*/ 131 w 718"/>
                  <a:gd name="T49" fmla="*/ 638 h 719"/>
                  <a:gd name="T50" fmla="*/ 82 w 718"/>
                  <a:gd name="T51" fmla="*/ 589 h 719"/>
                  <a:gd name="T52" fmla="*/ 44 w 718"/>
                  <a:gd name="T53" fmla="*/ 531 h 719"/>
                  <a:gd name="T54" fmla="*/ 16 w 718"/>
                  <a:gd name="T55" fmla="*/ 467 h 719"/>
                  <a:gd name="T56" fmla="*/ 4 w 718"/>
                  <a:gd name="T57" fmla="*/ 414 h 719"/>
                  <a:gd name="T58" fmla="*/ 0 w 718"/>
                  <a:gd name="T59" fmla="*/ 378 h 719"/>
                  <a:gd name="T60" fmla="*/ 0 w 718"/>
                  <a:gd name="T61" fmla="*/ 342 h 719"/>
                  <a:gd name="T62" fmla="*/ 4 w 718"/>
                  <a:gd name="T63" fmla="*/ 305 h 719"/>
                  <a:gd name="T64" fmla="*/ 16 w 718"/>
                  <a:gd name="T65" fmla="*/ 253 h 719"/>
                  <a:gd name="T66" fmla="*/ 44 w 718"/>
                  <a:gd name="T67" fmla="*/ 189 h 719"/>
                  <a:gd name="T68" fmla="*/ 82 w 718"/>
                  <a:gd name="T69" fmla="*/ 131 h 719"/>
                  <a:gd name="T70" fmla="*/ 131 w 718"/>
                  <a:gd name="T71" fmla="*/ 82 h 719"/>
                  <a:gd name="T72" fmla="*/ 187 w 718"/>
                  <a:gd name="T73" fmla="*/ 44 h 719"/>
                  <a:gd name="T74" fmla="*/ 252 w 718"/>
                  <a:gd name="T75" fmla="*/ 17 h 719"/>
                  <a:gd name="T76" fmla="*/ 303 w 718"/>
                  <a:gd name="T77" fmla="*/ 4 h 719"/>
                  <a:gd name="T78" fmla="*/ 339 w 718"/>
                  <a:gd name="T79" fmla="*/ 0 h 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18" h="719">
                    <a:moveTo>
                      <a:pt x="359" y="0"/>
                    </a:moveTo>
                    <a:lnTo>
                      <a:pt x="377" y="0"/>
                    </a:lnTo>
                    <a:lnTo>
                      <a:pt x="395" y="2"/>
                    </a:lnTo>
                    <a:lnTo>
                      <a:pt x="414" y="4"/>
                    </a:lnTo>
                    <a:lnTo>
                      <a:pt x="430" y="8"/>
                    </a:lnTo>
                    <a:lnTo>
                      <a:pt x="464" y="17"/>
                    </a:lnTo>
                    <a:lnTo>
                      <a:pt x="499" y="29"/>
                    </a:lnTo>
                    <a:lnTo>
                      <a:pt x="530" y="44"/>
                    </a:lnTo>
                    <a:lnTo>
                      <a:pt x="559" y="62"/>
                    </a:lnTo>
                    <a:lnTo>
                      <a:pt x="586" y="82"/>
                    </a:lnTo>
                    <a:lnTo>
                      <a:pt x="613" y="106"/>
                    </a:lnTo>
                    <a:lnTo>
                      <a:pt x="635" y="131"/>
                    </a:lnTo>
                    <a:lnTo>
                      <a:pt x="657" y="158"/>
                    </a:lnTo>
                    <a:lnTo>
                      <a:pt x="675" y="189"/>
                    </a:lnTo>
                    <a:lnTo>
                      <a:pt x="689" y="220"/>
                    </a:lnTo>
                    <a:lnTo>
                      <a:pt x="702" y="253"/>
                    </a:lnTo>
                    <a:lnTo>
                      <a:pt x="711" y="287"/>
                    </a:lnTo>
                    <a:lnTo>
                      <a:pt x="713" y="305"/>
                    </a:lnTo>
                    <a:lnTo>
                      <a:pt x="716" y="324"/>
                    </a:lnTo>
                    <a:lnTo>
                      <a:pt x="716" y="342"/>
                    </a:lnTo>
                    <a:lnTo>
                      <a:pt x="718" y="360"/>
                    </a:lnTo>
                    <a:lnTo>
                      <a:pt x="716" y="378"/>
                    </a:lnTo>
                    <a:lnTo>
                      <a:pt x="716" y="396"/>
                    </a:lnTo>
                    <a:lnTo>
                      <a:pt x="713" y="414"/>
                    </a:lnTo>
                    <a:lnTo>
                      <a:pt x="711" y="433"/>
                    </a:lnTo>
                    <a:lnTo>
                      <a:pt x="702" y="467"/>
                    </a:lnTo>
                    <a:lnTo>
                      <a:pt x="689" y="500"/>
                    </a:lnTo>
                    <a:lnTo>
                      <a:pt x="675" y="531"/>
                    </a:lnTo>
                    <a:lnTo>
                      <a:pt x="657" y="561"/>
                    </a:lnTo>
                    <a:lnTo>
                      <a:pt x="635" y="589"/>
                    </a:lnTo>
                    <a:lnTo>
                      <a:pt x="613" y="614"/>
                    </a:lnTo>
                    <a:lnTo>
                      <a:pt x="586" y="638"/>
                    </a:lnTo>
                    <a:lnTo>
                      <a:pt x="559" y="658"/>
                    </a:lnTo>
                    <a:lnTo>
                      <a:pt x="530" y="676"/>
                    </a:lnTo>
                    <a:lnTo>
                      <a:pt x="499" y="690"/>
                    </a:lnTo>
                    <a:lnTo>
                      <a:pt x="464" y="703"/>
                    </a:lnTo>
                    <a:lnTo>
                      <a:pt x="430" y="712"/>
                    </a:lnTo>
                    <a:lnTo>
                      <a:pt x="414" y="716"/>
                    </a:lnTo>
                    <a:lnTo>
                      <a:pt x="395" y="718"/>
                    </a:lnTo>
                    <a:lnTo>
                      <a:pt x="377" y="719"/>
                    </a:lnTo>
                    <a:lnTo>
                      <a:pt x="359" y="719"/>
                    </a:lnTo>
                    <a:lnTo>
                      <a:pt x="339" y="719"/>
                    </a:lnTo>
                    <a:lnTo>
                      <a:pt x="321" y="718"/>
                    </a:lnTo>
                    <a:lnTo>
                      <a:pt x="303" y="716"/>
                    </a:lnTo>
                    <a:lnTo>
                      <a:pt x="287" y="712"/>
                    </a:lnTo>
                    <a:lnTo>
                      <a:pt x="252" y="703"/>
                    </a:lnTo>
                    <a:lnTo>
                      <a:pt x="219" y="690"/>
                    </a:lnTo>
                    <a:lnTo>
                      <a:pt x="187" y="676"/>
                    </a:lnTo>
                    <a:lnTo>
                      <a:pt x="158" y="658"/>
                    </a:lnTo>
                    <a:lnTo>
                      <a:pt x="131" y="638"/>
                    </a:lnTo>
                    <a:lnTo>
                      <a:pt x="105" y="614"/>
                    </a:lnTo>
                    <a:lnTo>
                      <a:pt x="82" y="589"/>
                    </a:lnTo>
                    <a:lnTo>
                      <a:pt x="60" y="561"/>
                    </a:lnTo>
                    <a:lnTo>
                      <a:pt x="44" y="531"/>
                    </a:lnTo>
                    <a:lnTo>
                      <a:pt x="27" y="500"/>
                    </a:lnTo>
                    <a:lnTo>
                      <a:pt x="16" y="467"/>
                    </a:lnTo>
                    <a:lnTo>
                      <a:pt x="7" y="433"/>
                    </a:lnTo>
                    <a:lnTo>
                      <a:pt x="4" y="414"/>
                    </a:lnTo>
                    <a:lnTo>
                      <a:pt x="2" y="396"/>
                    </a:lnTo>
                    <a:lnTo>
                      <a:pt x="0" y="378"/>
                    </a:lnTo>
                    <a:lnTo>
                      <a:pt x="0" y="360"/>
                    </a:lnTo>
                    <a:lnTo>
                      <a:pt x="0" y="342"/>
                    </a:lnTo>
                    <a:lnTo>
                      <a:pt x="2" y="324"/>
                    </a:lnTo>
                    <a:lnTo>
                      <a:pt x="4" y="305"/>
                    </a:lnTo>
                    <a:lnTo>
                      <a:pt x="7" y="287"/>
                    </a:lnTo>
                    <a:lnTo>
                      <a:pt x="16" y="253"/>
                    </a:lnTo>
                    <a:lnTo>
                      <a:pt x="27" y="220"/>
                    </a:lnTo>
                    <a:lnTo>
                      <a:pt x="44" y="189"/>
                    </a:lnTo>
                    <a:lnTo>
                      <a:pt x="60" y="158"/>
                    </a:lnTo>
                    <a:lnTo>
                      <a:pt x="82" y="131"/>
                    </a:lnTo>
                    <a:lnTo>
                      <a:pt x="105" y="106"/>
                    </a:lnTo>
                    <a:lnTo>
                      <a:pt x="131" y="82"/>
                    </a:lnTo>
                    <a:lnTo>
                      <a:pt x="158" y="62"/>
                    </a:lnTo>
                    <a:lnTo>
                      <a:pt x="187" y="44"/>
                    </a:lnTo>
                    <a:lnTo>
                      <a:pt x="219" y="29"/>
                    </a:lnTo>
                    <a:lnTo>
                      <a:pt x="252" y="17"/>
                    </a:lnTo>
                    <a:lnTo>
                      <a:pt x="287" y="8"/>
                    </a:lnTo>
                    <a:lnTo>
                      <a:pt x="303" y="4"/>
                    </a:lnTo>
                    <a:lnTo>
                      <a:pt x="321" y="2"/>
                    </a:lnTo>
                    <a:lnTo>
                      <a:pt x="339" y="0"/>
                    </a:lnTo>
                    <a:lnTo>
                      <a:pt x="359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2" name="Freeform 79"/>
              <p:cNvSpPr>
                <a:spLocks/>
              </p:cNvSpPr>
              <p:nvPr userDrawn="1"/>
            </p:nvSpPr>
            <p:spPr bwMode="auto">
              <a:xfrm>
                <a:off x="2147888" y="3756026"/>
                <a:ext cx="1323975" cy="1328738"/>
              </a:xfrm>
              <a:custGeom>
                <a:avLst/>
                <a:gdLst>
                  <a:gd name="T0" fmla="*/ 460 w 834"/>
                  <a:gd name="T1" fmla="*/ 2 h 837"/>
                  <a:gd name="T2" fmla="*/ 522 w 834"/>
                  <a:gd name="T3" fmla="*/ 15 h 837"/>
                  <a:gd name="T4" fmla="*/ 580 w 834"/>
                  <a:gd name="T5" fmla="*/ 33 h 837"/>
                  <a:gd name="T6" fmla="*/ 634 w 834"/>
                  <a:gd name="T7" fmla="*/ 62 h 837"/>
                  <a:gd name="T8" fmla="*/ 683 w 834"/>
                  <a:gd name="T9" fmla="*/ 97 h 837"/>
                  <a:gd name="T10" fmla="*/ 727 w 834"/>
                  <a:gd name="T11" fmla="*/ 138 h 837"/>
                  <a:gd name="T12" fmla="*/ 763 w 834"/>
                  <a:gd name="T13" fmla="*/ 186 h 837"/>
                  <a:gd name="T14" fmla="*/ 794 w 834"/>
                  <a:gd name="T15" fmla="*/ 238 h 837"/>
                  <a:gd name="T16" fmla="*/ 816 w 834"/>
                  <a:gd name="T17" fmla="*/ 294 h 837"/>
                  <a:gd name="T18" fmla="*/ 830 w 834"/>
                  <a:gd name="T19" fmla="*/ 356 h 837"/>
                  <a:gd name="T20" fmla="*/ 834 w 834"/>
                  <a:gd name="T21" fmla="*/ 420 h 837"/>
                  <a:gd name="T22" fmla="*/ 830 w 834"/>
                  <a:gd name="T23" fmla="*/ 483 h 837"/>
                  <a:gd name="T24" fmla="*/ 816 w 834"/>
                  <a:gd name="T25" fmla="*/ 543 h 837"/>
                  <a:gd name="T26" fmla="*/ 794 w 834"/>
                  <a:gd name="T27" fmla="*/ 601 h 837"/>
                  <a:gd name="T28" fmla="*/ 763 w 834"/>
                  <a:gd name="T29" fmla="*/ 654 h 837"/>
                  <a:gd name="T30" fmla="*/ 727 w 834"/>
                  <a:gd name="T31" fmla="*/ 701 h 837"/>
                  <a:gd name="T32" fmla="*/ 683 w 834"/>
                  <a:gd name="T33" fmla="*/ 743 h 837"/>
                  <a:gd name="T34" fmla="*/ 634 w 834"/>
                  <a:gd name="T35" fmla="*/ 777 h 837"/>
                  <a:gd name="T36" fmla="*/ 580 w 834"/>
                  <a:gd name="T37" fmla="*/ 805 h 837"/>
                  <a:gd name="T38" fmla="*/ 522 w 834"/>
                  <a:gd name="T39" fmla="*/ 825 h 837"/>
                  <a:gd name="T40" fmla="*/ 460 w 834"/>
                  <a:gd name="T41" fmla="*/ 836 h 837"/>
                  <a:gd name="T42" fmla="*/ 395 w 834"/>
                  <a:gd name="T43" fmla="*/ 837 h 837"/>
                  <a:gd name="T44" fmla="*/ 333 w 834"/>
                  <a:gd name="T45" fmla="*/ 828 h 837"/>
                  <a:gd name="T46" fmla="*/ 274 w 834"/>
                  <a:gd name="T47" fmla="*/ 812 h 837"/>
                  <a:gd name="T48" fmla="*/ 217 w 834"/>
                  <a:gd name="T49" fmla="*/ 787 h 837"/>
                  <a:gd name="T50" fmla="*/ 167 w 834"/>
                  <a:gd name="T51" fmla="*/ 754 h 837"/>
                  <a:gd name="T52" fmla="*/ 121 w 834"/>
                  <a:gd name="T53" fmla="*/ 716 h 837"/>
                  <a:gd name="T54" fmla="*/ 81 w 834"/>
                  <a:gd name="T55" fmla="*/ 670 h 837"/>
                  <a:gd name="T56" fmla="*/ 49 w 834"/>
                  <a:gd name="T57" fmla="*/ 619 h 837"/>
                  <a:gd name="T58" fmla="*/ 25 w 834"/>
                  <a:gd name="T59" fmla="*/ 563 h 837"/>
                  <a:gd name="T60" fmla="*/ 7 w 834"/>
                  <a:gd name="T61" fmla="*/ 503 h 837"/>
                  <a:gd name="T62" fmla="*/ 0 w 834"/>
                  <a:gd name="T63" fmla="*/ 442 h 837"/>
                  <a:gd name="T64" fmla="*/ 1 w 834"/>
                  <a:gd name="T65" fmla="*/ 376 h 837"/>
                  <a:gd name="T66" fmla="*/ 12 w 834"/>
                  <a:gd name="T67" fmla="*/ 314 h 837"/>
                  <a:gd name="T68" fmla="*/ 32 w 834"/>
                  <a:gd name="T69" fmla="*/ 256 h 837"/>
                  <a:gd name="T70" fmla="*/ 60 w 834"/>
                  <a:gd name="T71" fmla="*/ 202 h 837"/>
                  <a:gd name="T72" fmla="*/ 94 w 834"/>
                  <a:gd name="T73" fmla="*/ 153 h 837"/>
                  <a:gd name="T74" fmla="*/ 136 w 834"/>
                  <a:gd name="T75" fmla="*/ 109 h 837"/>
                  <a:gd name="T76" fmla="*/ 183 w 834"/>
                  <a:gd name="T77" fmla="*/ 73 h 837"/>
                  <a:gd name="T78" fmla="*/ 235 w 834"/>
                  <a:gd name="T79" fmla="*/ 42 h 837"/>
                  <a:gd name="T80" fmla="*/ 292 w 834"/>
                  <a:gd name="T81" fmla="*/ 20 h 837"/>
                  <a:gd name="T82" fmla="*/ 353 w 834"/>
                  <a:gd name="T83" fmla="*/ 6 h 837"/>
                  <a:gd name="T84" fmla="*/ 417 w 834"/>
                  <a:gd name="T85" fmla="*/ 0 h 8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834" h="837">
                    <a:moveTo>
                      <a:pt x="417" y="0"/>
                    </a:moveTo>
                    <a:lnTo>
                      <a:pt x="439" y="2"/>
                    </a:lnTo>
                    <a:lnTo>
                      <a:pt x="460" y="2"/>
                    </a:lnTo>
                    <a:lnTo>
                      <a:pt x="480" y="6"/>
                    </a:lnTo>
                    <a:lnTo>
                      <a:pt x="500" y="9"/>
                    </a:lnTo>
                    <a:lnTo>
                      <a:pt x="522" y="15"/>
                    </a:lnTo>
                    <a:lnTo>
                      <a:pt x="542" y="20"/>
                    </a:lnTo>
                    <a:lnTo>
                      <a:pt x="560" y="26"/>
                    </a:lnTo>
                    <a:lnTo>
                      <a:pt x="580" y="33"/>
                    </a:lnTo>
                    <a:lnTo>
                      <a:pt x="598" y="42"/>
                    </a:lnTo>
                    <a:lnTo>
                      <a:pt x="616" y="51"/>
                    </a:lnTo>
                    <a:lnTo>
                      <a:pt x="634" y="62"/>
                    </a:lnTo>
                    <a:lnTo>
                      <a:pt x="651" y="73"/>
                    </a:lnTo>
                    <a:lnTo>
                      <a:pt x="667" y="84"/>
                    </a:lnTo>
                    <a:lnTo>
                      <a:pt x="683" y="97"/>
                    </a:lnTo>
                    <a:lnTo>
                      <a:pt x="698" y="109"/>
                    </a:lnTo>
                    <a:lnTo>
                      <a:pt x="712" y="124"/>
                    </a:lnTo>
                    <a:lnTo>
                      <a:pt x="727" y="138"/>
                    </a:lnTo>
                    <a:lnTo>
                      <a:pt x="740" y="153"/>
                    </a:lnTo>
                    <a:lnTo>
                      <a:pt x="752" y="169"/>
                    </a:lnTo>
                    <a:lnTo>
                      <a:pt x="763" y="186"/>
                    </a:lnTo>
                    <a:lnTo>
                      <a:pt x="774" y="202"/>
                    </a:lnTo>
                    <a:lnTo>
                      <a:pt x="785" y="220"/>
                    </a:lnTo>
                    <a:lnTo>
                      <a:pt x="794" y="238"/>
                    </a:lnTo>
                    <a:lnTo>
                      <a:pt x="801" y="256"/>
                    </a:lnTo>
                    <a:lnTo>
                      <a:pt x="810" y="274"/>
                    </a:lnTo>
                    <a:lnTo>
                      <a:pt x="816" y="294"/>
                    </a:lnTo>
                    <a:lnTo>
                      <a:pt x="821" y="314"/>
                    </a:lnTo>
                    <a:lnTo>
                      <a:pt x="827" y="334"/>
                    </a:lnTo>
                    <a:lnTo>
                      <a:pt x="830" y="356"/>
                    </a:lnTo>
                    <a:lnTo>
                      <a:pt x="832" y="376"/>
                    </a:lnTo>
                    <a:lnTo>
                      <a:pt x="834" y="398"/>
                    </a:lnTo>
                    <a:lnTo>
                      <a:pt x="834" y="420"/>
                    </a:lnTo>
                    <a:lnTo>
                      <a:pt x="834" y="442"/>
                    </a:lnTo>
                    <a:lnTo>
                      <a:pt x="832" y="462"/>
                    </a:lnTo>
                    <a:lnTo>
                      <a:pt x="830" y="483"/>
                    </a:lnTo>
                    <a:lnTo>
                      <a:pt x="827" y="503"/>
                    </a:lnTo>
                    <a:lnTo>
                      <a:pt x="821" y="523"/>
                    </a:lnTo>
                    <a:lnTo>
                      <a:pt x="816" y="543"/>
                    </a:lnTo>
                    <a:lnTo>
                      <a:pt x="810" y="563"/>
                    </a:lnTo>
                    <a:lnTo>
                      <a:pt x="801" y="581"/>
                    </a:lnTo>
                    <a:lnTo>
                      <a:pt x="794" y="601"/>
                    </a:lnTo>
                    <a:lnTo>
                      <a:pt x="785" y="619"/>
                    </a:lnTo>
                    <a:lnTo>
                      <a:pt x="774" y="636"/>
                    </a:lnTo>
                    <a:lnTo>
                      <a:pt x="763" y="654"/>
                    </a:lnTo>
                    <a:lnTo>
                      <a:pt x="752" y="670"/>
                    </a:lnTo>
                    <a:lnTo>
                      <a:pt x="740" y="685"/>
                    </a:lnTo>
                    <a:lnTo>
                      <a:pt x="727" y="701"/>
                    </a:lnTo>
                    <a:lnTo>
                      <a:pt x="712" y="716"/>
                    </a:lnTo>
                    <a:lnTo>
                      <a:pt x="698" y="728"/>
                    </a:lnTo>
                    <a:lnTo>
                      <a:pt x="683" y="743"/>
                    </a:lnTo>
                    <a:lnTo>
                      <a:pt x="667" y="754"/>
                    </a:lnTo>
                    <a:lnTo>
                      <a:pt x="651" y="767"/>
                    </a:lnTo>
                    <a:lnTo>
                      <a:pt x="634" y="777"/>
                    </a:lnTo>
                    <a:lnTo>
                      <a:pt x="616" y="787"/>
                    </a:lnTo>
                    <a:lnTo>
                      <a:pt x="598" y="796"/>
                    </a:lnTo>
                    <a:lnTo>
                      <a:pt x="580" y="805"/>
                    </a:lnTo>
                    <a:lnTo>
                      <a:pt x="560" y="812"/>
                    </a:lnTo>
                    <a:lnTo>
                      <a:pt x="542" y="819"/>
                    </a:lnTo>
                    <a:lnTo>
                      <a:pt x="522" y="825"/>
                    </a:lnTo>
                    <a:lnTo>
                      <a:pt x="500" y="828"/>
                    </a:lnTo>
                    <a:lnTo>
                      <a:pt x="480" y="832"/>
                    </a:lnTo>
                    <a:lnTo>
                      <a:pt x="460" y="836"/>
                    </a:lnTo>
                    <a:lnTo>
                      <a:pt x="439" y="837"/>
                    </a:lnTo>
                    <a:lnTo>
                      <a:pt x="417" y="837"/>
                    </a:lnTo>
                    <a:lnTo>
                      <a:pt x="395" y="837"/>
                    </a:lnTo>
                    <a:lnTo>
                      <a:pt x="373" y="836"/>
                    </a:lnTo>
                    <a:lnTo>
                      <a:pt x="353" y="832"/>
                    </a:lnTo>
                    <a:lnTo>
                      <a:pt x="333" y="828"/>
                    </a:lnTo>
                    <a:lnTo>
                      <a:pt x="312" y="825"/>
                    </a:lnTo>
                    <a:lnTo>
                      <a:pt x="292" y="819"/>
                    </a:lnTo>
                    <a:lnTo>
                      <a:pt x="274" y="812"/>
                    </a:lnTo>
                    <a:lnTo>
                      <a:pt x="254" y="805"/>
                    </a:lnTo>
                    <a:lnTo>
                      <a:pt x="235" y="796"/>
                    </a:lnTo>
                    <a:lnTo>
                      <a:pt x="217" y="787"/>
                    </a:lnTo>
                    <a:lnTo>
                      <a:pt x="201" y="777"/>
                    </a:lnTo>
                    <a:lnTo>
                      <a:pt x="183" y="767"/>
                    </a:lnTo>
                    <a:lnTo>
                      <a:pt x="167" y="754"/>
                    </a:lnTo>
                    <a:lnTo>
                      <a:pt x="150" y="743"/>
                    </a:lnTo>
                    <a:lnTo>
                      <a:pt x="136" y="728"/>
                    </a:lnTo>
                    <a:lnTo>
                      <a:pt x="121" y="716"/>
                    </a:lnTo>
                    <a:lnTo>
                      <a:pt x="107" y="701"/>
                    </a:lnTo>
                    <a:lnTo>
                      <a:pt x="94" y="685"/>
                    </a:lnTo>
                    <a:lnTo>
                      <a:pt x="81" y="670"/>
                    </a:lnTo>
                    <a:lnTo>
                      <a:pt x="70" y="654"/>
                    </a:lnTo>
                    <a:lnTo>
                      <a:pt x="60" y="636"/>
                    </a:lnTo>
                    <a:lnTo>
                      <a:pt x="49" y="619"/>
                    </a:lnTo>
                    <a:lnTo>
                      <a:pt x="40" y="601"/>
                    </a:lnTo>
                    <a:lnTo>
                      <a:pt x="32" y="581"/>
                    </a:lnTo>
                    <a:lnTo>
                      <a:pt x="25" y="563"/>
                    </a:lnTo>
                    <a:lnTo>
                      <a:pt x="18" y="543"/>
                    </a:lnTo>
                    <a:lnTo>
                      <a:pt x="12" y="523"/>
                    </a:lnTo>
                    <a:lnTo>
                      <a:pt x="7" y="503"/>
                    </a:lnTo>
                    <a:lnTo>
                      <a:pt x="3" y="483"/>
                    </a:lnTo>
                    <a:lnTo>
                      <a:pt x="1" y="462"/>
                    </a:lnTo>
                    <a:lnTo>
                      <a:pt x="0" y="442"/>
                    </a:lnTo>
                    <a:lnTo>
                      <a:pt x="0" y="420"/>
                    </a:lnTo>
                    <a:lnTo>
                      <a:pt x="0" y="398"/>
                    </a:lnTo>
                    <a:lnTo>
                      <a:pt x="1" y="376"/>
                    </a:lnTo>
                    <a:lnTo>
                      <a:pt x="3" y="356"/>
                    </a:lnTo>
                    <a:lnTo>
                      <a:pt x="7" y="334"/>
                    </a:lnTo>
                    <a:lnTo>
                      <a:pt x="12" y="314"/>
                    </a:lnTo>
                    <a:lnTo>
                      <a:pt x="18" y="294"/>
                    </a:lnTo>
                    <a:lnTo>
                      <a:pt x="25" y="274"/>
                    </a:lnTo>
                    <a:lnTo>
                      <a:pt x="32" y="256"/>
                    </a:lnTo>
                    <a:lnTo>
                      <a:pt x="40" y="238"/>
                    </a:lnTo>
                    <a:lnTo>
                      <a:pt x="49" y="220"/>
                    </a:lnTo>
                    <a:lnTo>
                      <a:pt x="60" y="202"/>
                    </a:lnTo>
                    <a:lnTo>
                      <a:pt x="70" y="186"/>
                    </a:lnTo>
                    <a:lnTo>
                      <a:pt x="81" y="169"/>
                    </a:lnTo>
                    <a:lnTo>
                      <a:pt x="94" y="153"/>
                    </a:lnTo>
                    <a:lnTo>
                      <a:pt x="107" y="138"/>
                    </a:lnTo>
                    <a:lnTo>
                      <a:pt x="121" y="124"/>
                    </a:lnTo>
                    <a:lnTo>
                      <a:pt x="136" y="109"/>
                    </a:lnTo>
                    <a:lnTo>
                      <a:pt x="150" y="97"/>
                    </a:lnTo>
                    <a:lnTo>
                      <a:pt x="167" y="84"/>
                    </a:lnTo>
                    <a:lnTo>
                      <a:pt x="183" y="73"/>
                    </a:lnTo>
                    <a:lnTo>
                      <a:pt x="201" y="62"/>
                    </a:lnTo>
                    <a:lnTo>
                      <a:pt x="217" y="51"/>
                    </a:lnTo>
                    <a:lnTo>
                      <a:pt x="235" y="42"/>
                    </a:lnTo>
                    <a:lnTo>
                      <a:pt x="254" y="33"/>
                    </a:lnTo>
                    <a:lnTo>
                      <a:pt x="274" y="26"/>
                    </a:lnTo>
                    <a:lnTo>
                      <a:pt x="292" y="20"/>
                    </a:lnTo>
                    <a:lnTo>
                      <a:pt x="312" y="15"/>
                    </a:lnTo>
                    <a:lnTo>
                      <a:pt x="333" y="9"/>
                    </a:lnTo>
                    <a:lnTo>
                      <a:pt x="353" y="6"/>
                    </a:lnTo>
                    <a:lnTo>
                      <a:pt x="373" y="2"/>
                    </a:lnTo>
                    <a:lnTo>
                      <a:pt x="395" y="2"/>
                    </a:lnTo>
                    <a:lnTo>
                      <a:pt x="41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3" name="Freeform 80"/>
              <p:cNvSpPr>
                <a:spLocks/>
              </p:cNvSpPr>
              <p:nvPr userDrawn="1"/>
            </p:nvSpPr>
            <p:spPr bwMode="auto">
              <a:xfrm>
                <a:off x="1943100" y="5537064"/>
                <a:ext cx="1134666" cy="1136787"/>
              </a:xfrm>
              <a:custGeom>
                <a:avLst/>
                <a:gdLst>
                  <a:gd name="T0" fmla="*/ 296 w 535"/>
                  <a:gd name="T1" fmla="*/ 2 h 536"/>
                  <a:gd name="T2" fmla="*/ 348 w 535"/>
                  <a:gd name="T3" fmla="*/ 13 h 536"/>
                  <a:gd name="T4" fmla="*/ 395 w 535"/>
                  <a:gd name="T5" fmla="*/ 33 h 536"/>
                  <a:gd name="T6" fmla="*/ 439 w 535"/>
                  <a:gd name="T7" fmla="*/ 62 h 536"/>
                  <a:gd name="T8" fmla="*/ 475 w 535"/>
                  <a:gd name="T9" fmla="*/ 98 h 536"/>
                  <a:gd name="T10" fmla="*/ 504 w 535"/>
                  <a:gd name="T11" fmla="*/ 140 h 536"/>
                  <a:gd name="T12" fmla="*/ 524 w 535"/>
                  <a:gd name="T13" fmla="*/ 189 h 536"/>
                  <a:gd name="T14" fmla="*/ 535 w 535"/>
                  <a:gd name="T15" fmla="*/ 242 h 536"/>
                  <a:gd name="T16" fmla="*/ 535 w 535"/>
                  <a:gd name="T17" fmla="*/ 296 h 536"/>
                  <a:gd name="T18" fmla="*/ 524 w 535"/>
                  <a:gd name="T19" fmla="*/ 349 h 536"/>
                  <a:gd name="T20" fmla="*/ 504 w 535"/>
                  <a:gd name="T21" fmla="*/ 396 h 536"/>
                  <a:gd name="T22" fmla="*/ 475 w 535"/>
                  <a:gd name="T23" fmla="*/ 440 h 536"/>
                  <a:gd name="T24" fmla="*/ 439 w 535"/>
                  <a:gd name="T25" fmla="*/ 476 h 536"/>
                  <a:gd name="T26" fmla="*/ 395 w 535"/>
                  <a:gd name="T27" fmla="*/ 505 h 536"/>
                  <a:gd name="T28" fmla="*/ 348 w 535"/>
                  <a:gd name="T29" fmla="*/ 525 h 536"/>
                  <a:gd name="T30" fmla="*/ 296 w 535"/>
                  <a:gd name="T31" fmla="*/ 536 h 536"/>
                  <a:gd name="T32" fmla="*/ 241 w 535"/>
                  <a:gd name="T33" fmla="*/ 536 h 536"/>
                  <a:gd name="T34" fmla="*/ 189 w 535"/>
                  <a:gd name="T35" fmla="*/ 525 h 536"/>
                  <a:gd name="T36" fmla="*/ 140 w 535"/>
                  <a:gd name="T37" fmla="*/ 505 h 536"/>
                  <a:gd name="T38" fmla="*/ 98 w 535"/>
                  <a:gd name="T39" fmla="*/ 476 h 536"/>
                  <a:gd name="T40" fmla="*/ 62 w 535"/>
                  <a:gd name="T41" fmla="*/ 440 h 536"/>
                  <a:gd name="T42" fmla="*/ 33 w 535"/>
                  <a:gd name="T43" fmla="*/ 396 h 536"/>
                  <a:gd name="T44" fmla="*/ 13 w 535"/>
                  <a:gd name="T45" fmla="*/ 349 h 536"/>
                  <a:gd name="T46" fmla="*/ 2 w 535"/>
                  <a:gd name="T47" fmla="*/ 296 h 536"/>
                  <a:gd name="T48" fmla="*/ 2 w 535"/>
                  <a:gd name="T49" fmla="*/ 242 h 536"/>
                  <a:gd name="T50" fmla="*/ 13 w 535"/>
                  <a:gd name="T51" fmla="*/ 189 h 536"/>
                  <a:gd name="T52" fmla="*/ 33 w 535"/>
                  <a:gd name="T53" fmla="*/ 140 h 536"/>
                  <a:gd name="T54" fmla="*/ 62 w 535"/>
                  <a:gd name="T55" fmla="*/ 98 h 536"/>
                  <a:gd name="T56" fmla="*/ 98 w 535"/>
                  <a:gd name="T57" fmla="*/ 62 h 536"/>
                  <a:gd name="T58" fmla="*/ 140 w 535"/>
                  <a:gd name="T59" fmla="*/ 33 h 536"/>
                  <a:gd name="T60" fmla="*/ 189 w 535"/>
                  <a:gd name="T61" fmla="*/ 13 h 536"/>
                  <a:gd name="T62" fmla="*/ 241 w 535"/>
                  <a:gd name="T63" fmla="*/ 2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5" h="536">
                    <a:moveTo>
                      <a:pt x="268" y="0"/>
                    </a:moveTo>
                    <a:lnTo>
                      <a:pt x="296" y="2"/>
                    </a:lnTo>
                    <a:lnTo>
                      <a:pt x="321" y="6"/>
                    </a:lnTo>
                    <a:lnTo>
                      <a:pt x="348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9" y="62"/>
                    </a:lnTo>
                    <a:lnTo>
                      <a:pt x="457" y="78"/>
                    </a:lnTo>
                    <a:lnTo>
                      <a:pt x="475" y="98"/>
                    </a:lnTo>
                    <a:lnTo>
                      <a:pt x="490" y="118"/>
                    </a:lnTo>
                    <a:lnTo>
                      <a:pt x="504" y="140"/>
                    </a:lnTo>
                    <a:lnTo>
                      <a:pt x="515" y="164"/>
                    </a:lnTo>
                    <a:lnTo>
                      <a:pt x="524" y="189"/>
                    </a:lnTo>
                    <a:lnTo>
                      <a:pt x="529" y="215"/>
                    </a:lnTo>
                    <a:lnTo>
                      <a:pt x="535" y="242"/>
                    </a:lnTo>
                    <a:lnTo>
                      <a:pt x="535" y="269"/>
                    </a:lnTo>
                    <a:lnTo>
                      <a:pt x="535" y="296"/>
                    </a:lnTo>
                    <a:lnTo>
                      <a:pt x="529" y="323"/>
                    </a:lnTo>
                    <a:lnTo>
                      <a:pt x="524" y="349"/>
                    </a:lnTo>
                    <a:lnTo>
                      <a:pt x="515" y="372"/>
                    </a:lnTo>
                    <a:lnTo>
                      <a:pt x="504" y="396"/>
                    </a:lnTo>
                    <a:lnTo>
                      <a:pt x="490" y="418"/>
                    </a:lnTo>
                    <a:lnTo>
                      <a:pt x="475" y="440"/>
                    </a:lnTo>
                    <a:lnTo>
                      <a:pt x="457" y="458"/>
                    </a:lnTo>
                    <a:lnTo>
                      <a:pt x="439" y="476"/>
                    </a:lnTo>
                    <a:lnTo>
                      <a:pt x="417" y="491"/>
                    </a:lnTo>
                    <a:lnTo>
                      <a:pt x="395" y="505"/>
                    </a:lnTo>
                    <a:lnTo>
                      <a:pt x="372" y="516"/>
                    </a:lnTo>
                    <a:lnTo>
                      <a:pt x="348" y="525"/>
                    </a:lnTo>
                    <a:lnTo>
                      <a:pt x="321" y="530"/>
                    </a:lnTo>
                    <a:lnTo>
                      <a:pt x="296" y="536"/>
                    </a:lnTo>
                    <a:lnTo>
                      <a:pt x="268" y="536"/>
                    </a:lnTo>
                    <a:lnTo>
                      <a:pt x="241" y="536"/>
                    </a:lnTo>
                    <a:lnTo>
                      <a:pt x="214" y="530"/>
                    </a:lnTo>
                    <a:lnTo>
                      <a:pt x="189" y="525"/>
                    </a:lnTo>
                    <a:lnTo>
                      <a:pt x="163" y="516"/>
                    </a:lnTo>
                    <a:lnTo>
                      <a:pt x="140" y="505"/>
                    </a:lnTo>
                    <a:lnTo>
                      <a:pt x="118" y="491"/>
                    </a:lnTo>
                    <a:lnTo>
                      <a:pt x="98" y="476"/>
                    </a:lnTo>
                    <a:lnTo>
                      <a:pt x="78" y="458"/>
                    </a:lnTo>
                    <a:lnTo>
                      <a:pt x="62" y="440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9"/>
                    </a:lnTo>
                    <a:lnTo>
                      <a:pt x="5" y="323"/>
                    </a:lnTo>
                    <a:lnTo>
                      <a:pt x="2" y="296"/>
                    </a:lnTo>
                    <a:lnTo>
                      <a:pt x="0" y="269"/>
                    </a:lnTo>
                    <a:lnTo>
                      <a:pt x="2" y="242"/>
                    </a:lnTo>
                    <a:lnTo>
                      <a:pt x="5" y="215"/>
                    </a:lnTo>
                    <a:lnTo>
                      <a:pt x="13" y="189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8"/>
                    </a:lnTo>
                    <a:lnTo>
                      <a:pt x="78" y="78"/>
                    </a:lnTo>
                    <a:lnTo>
                      <a:pt x="98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9" y="13"/>
                    </a:lnTo>
                    <a:lnTo>
                      <a:pt x="214" y="6"/>
                    </a:lnTo>
                    <a:lnTo>
                      <a:pt x="241" y="2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4" name="Freeform 81"/>
              <p:cNvSpPr>
                <a:spLocks/>
              </p:cNvSpPr>
              <p:nvPr userDrawn="1"/>
            </p:nvSpPr>
            <p:spPr bwMode="auto">
              <a:xfrm>
                <a:off x="71438" y="4056063"/>
                <a:ext cx="849313" cy="850900"/>
              </a:xfrm>
              <a:custGeom>
                <a:avLst/>
                <a:gdLst>
                  <a:gd name="T0" fmla="*/ 294 w 535"/>
                  <a:gd name="T1" fmla="*/ 2 h 536"/>
                  <a:gd name="T2" fmla="*/ 346 w 535"/>
                  <a:gd name="T3" fmla="*/ 13 h 536"/>
                  <a:gd name="T4" fmla="*/ 395 w 535"/>
                  <a:gd name="T5" fmla="*/ 33 h 536"/>
                  <a:gd name="T6" fmla="*/ 437 w 535"/>
                  <a:gd name="T7" fmla="*/ 62 h 536"/>
                  <a:gd name="T8" fmla="*/ 473 w 535"/>
                  <a:gd name="T9" fmla="*/ 98 h 536"/>
                  <a:gd name="T10" fmla="*/ 502 w 535"/>
                  <a:gd name="T11" fmla="*/ 140 h 536"/>
                  <a:gd name="T12" fmla="*/ 522 w 535"/>
                  <a:gd name="T13" fmla="*/ 189 h 536"/>
                  <a:gd name="T14" fmla="*/ 533 w 535"/>
                  <a:gd name="T15" fmla="*/ 242 h 536"/>
                  <a:gd name="T16" fmla="*/ 533 w 535"/>
                  <a:gd name="T17" fmla="*/ 296 h 536"/>
                  <a:gd name="T18" fmla="*/ 522 w 535"/>
                  <a:gd name="T19" fmla="*/ 349 h 536"/>
                  <a:gd name="T20" fmla="*/ 502 w 535"/>
                  <a:gd name="T21" fmla="*/ 396 h 536"/>
                  <a:gd name="T22" fmla="*/ 473 w 535"/>
                  <a:gd name="T23" fmla="*/ 440 h 536"/>
                  <a:gd name="T24" fmla="*/ 437 w 535"/>
                  <a:gd name="T25" fmla="*/ 476 h 536"/>
                  <a:gd name="T26" fmla="*/ 395 w 535"/>
                  <a:gd name="T27" fmla="*/ 503 h 536"/>
                  <a:gd name="T28" fmla="*/ 346 w 535"/>
                  <a:gd name="T29" fmla="*/ 525 h 536"/>
                  <a:gd name="T30" fmla="*/ 294 w 535"/>
                  <a:gd name="T31" fmla="*/ 536 h 536"/>
                  <a:gd name="T32" fmla="*/ 239 w 535"/>
                  <a:gd name="T33" fmla="*/ 536 h 536"/>
                  <a:gd name="T34" fmla="*/ 187 w 535"/>
                  <a:gd name="T35" fmla="*/ 525 h 536"/>
                  <a:gd name="T36" fmla="*/ 140 w 535"/>
                  <a:gd name="T37" fmla="*/ 503 h 536"/>
                  <a:gd name="T38" fmla="*/ 96 w 535"/>
                  <a:gd name="T39" fmla="*/ 476 h 536"/>
                  <a:gd name="T40" fmla="*/ 60 w 535"/>
                  <a:gd name="T41" fmla="*/ 440 h 536"/>
                  <a:gd name="T42" fmla="*/ 31 w 535"/>
                  <a:gd name="T43" fmla="*/ 396 h 536"/>
                  <a:gd name="T44" fmla="*/ 11 w 535"/>
                  <a:gd name="T45" fmla="*/ 349 h 536"/>
                  <a:gd name="T46" fmla="*/ 0 w 535"/>
                  <a:gd name="T47" fmla="*/ 296 h 536"/>
                  <a:gd name="T48" fmla="*/ 0 w 535"/>
                  <a:gd name="T49" fmla="*/ 242 h 536"/>
                  <a:gd name="T50" fmla="*/ 11 w 535"/>
                  <a:gd name="T51" fmla="*/ 189 h 536"/>
                  <a:gd name="T52" fmla="*/ 31 w 535"/>
                  <a:gd name="T53" fmla="*/ 140 h 536"/>
                  <a:gd name="T54" fmla="*/ 60 w 535"/>
                  <a:gd name="T55" fmla="*/ 98 h 536"/>
                  <a:gd name="T56" fmla="*/ 96 w 535"/>
                  <a:gd name="T57" fmla="*/ 62 h 536"/>
                  <a:gd name="T58" fmla="*/ 140 w 535"/>
                  <a:gd name="T59" fmla="*/ 33 h 536"/>
                  <a:gd name="T60" fmla="*/ 187 w 535"/>
                  <a:gd name="T61" fmla="*/ 13 h 536"/>
                  <a:gd name="T62" fmla="*/ 239 w 535"/>
                  <a:gd name="T63" fmla="*/ 2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5" h="536">
                    <a:moveTo>
                      <a:pt x="267" y="0"/>
                    </a:moveTo>
                    <a:lnTo>
                      <a:pt x="294" y="2"/>
                    </a:lnTo>
                    <a:lnTo>
                      <a:pt x="321" y="6"/>
                    </a:lnTo>
                    <a:lnTo>
                      <a:pt x="346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7" y="62"/>
                    </a:lnTo>
                    <a:lnTo>
                      <a:pt x="457" y="78"/>
                    </a:lnTo>
                    <a:lnTo>
                      <a:pt x="473" y="98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3" y="164"/>
                    </a:lnTo>
                    <a:lnTo>
                      <a:pt x="522" y="189"/>
                    </a:lnTo>
                    <a:lnTo>
                      <a:pt x="530" y="214"/>
                    </a:lnTo>
                    <a:lnTo>
                      <a:pt x="533" y="242"/>
                    </a:lnTo>
                    <a:lnTo>
                      <a:pt x="535" y="269"/>
                    </a:lnTo>
                    <a:lnTo>
                      <a:pt x="533" y="296"/>
                    </a:lnTo>
                    <a:lnTo>
                      <a:pt x="530" y="322"/>
                    </a:lnTo>
                    <a:lnTo>
                      <a:pt x="522" y="349"/>
                    </a:lnTo>
                    <a:lnTo>
                      <a:pt x="513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3" y="440"/>
                    </a:lnTo>
                    <a:lnTo>
                      <a:pt x="457" y="458"/>
                    </a:lnTo>
                    <a:lnTo>
                      <a:pt x="437" y="476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6"/>
                    </a:lnTo>
                    <a:lnTo>
                      <a:pt x="346" y="525"/>
                    </a:lnTo>
                    <a:lnTo>
                      <a:pt x="321" y="530"/>
                    </a:lnTo>
                    <a:lnTo>
                      <a:pt x="294" y="536"/>
                    </a:lnTo>
                    <a:lnTo>
                      <a:pt x="267" y="536"/>
                    </a:lnTo>
                    <a:lnTo>
                      <a:pt x="239" y="536"/>
                    </a:lnTo>
                    <a:lnTo>
                      <a:pt x="212" y="530"/>
                    </a:lnTo>
                    <a:lnTo>
                      <a:pt x="187" y="525"/>
                    </a:lnTo>
                    <a:lnTo>
                      <a:pt x="163" y="516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6" y="476"/>
                    </a:lnTo>
                    <a:lnTo>
                      <a:pt x="78" y="458"/>
                    </a:lnTo>
                    <a:lnTo>
                      <a:pt x="60" y="440"/>
                    </a:lnTo>
                    <a:lnTo>
                      <a:pt x="45" y="418"/>
                    </a:lnTo>
                    <a:lnTo>
                      <a:pt x="31" y="396"/>
                    </a:lnTo>
                    <a:lnTo>
                      <a:pt x="20" y="372"/>
                    </a:lnTo>
                    <a:lnTo>
                      <a:pt x="11" y="349"/>
                    </a:lnTo>
                    <a:lnTo>
                      <a:pt x="6" y="322"/>
                    </a:lnTo>
                    <a:lnTo>
                      <a:pt x="0" y="296"/>
                    </a:lnTo>
                    <a:lnTo>
                      <a:pt x="0" y="269"/>
                    </a:lnTo>
                    <a:lnTo>
                      <a:pt x="0" y="242"/>
                    </a:lnTo>
                    <a:lnTo>
                      <a:pt x="6" y="214"/>
                    </a:lnTo>
                    <a:lnTo>
                      <a:pt x="11" y="189"/>
                    </a:lnTo>
                    <a:lnTo>
                      <a:pt x="20" y="164"/>
                    </a:lnTo>
                    <a:lnTo>
                      <a:pt x="31" y="140"/>
                    </a:lnTo>
                    <a:lnTo>
                      <a:pt x="45" y="118"/>
                    </a:lnTo>
                    <a:lnTo>
                      <a:pt x="60" y="98"/>
                    </a:lnTo>
                    <a:lnTo>
                      <a:pt x="78" y="78"/>
                    </a:lnTo>
                    <a:lnTo>
                      <a:pt x="96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7" y="13"/>
                    </a:lnTo>
                    <a:lnTo>
                      <a:pt x="212" y="6"/>
                    </a:lnTo>
                    <a:lnTo>
                      <a:pt x="239" y="2"/>
                    </a:lnTo>
                    <a:lnTo>
                      <a:pt x="26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5" name="Freeform 82"/>
              <p:cNvSpPr>
                <a:spLocks/>
              </p:cNvSpPr>
              <p:nvPr userDrawn="1"/>
            </p:nvSpPr>
            <p:spPr bwMode="auto">
              <a:xfrm>
                <a:off x="944563" y="2790826"/>
                <a:ext cx="960438" cy="960438"/>
              </a:xfrm>
              <a:custGeom>
                <a:avLst/>
                <a:gdLst>
                  <a:gd name="T0" fmla="*/ 333 w 605"/>
                  <a:gd name="T1" fmla="*/ 0 h 605"/>
                  <a:gd name="T2" fmla="*/ 393 w 605"/>
                  <a:gd name="T3" fmla="*/ 13 h 605"/>
                  <a:gd name="T4" fmla="*/ 448 w 605"/>
                  <a:gd name="T5" fmla="*/ 36 h 605"/>
                  <a:gd name="T6" fmla="*/ 495 w 605"/>
                  <a:gd name="T7" fmla="*/ 69 h 605"/>
                  <a:gd name="T8" fmla="*/ 536 w 605"/>
                  <a:gd name="T9" fmla="*/ 109 h 605"/>
                  <a:gd name="T10" fmla="*/ 569 w 605"/>
                  <a:gd name="T11" fmla="*/ 158 h 605"/>
                  <a:gd name="T12" fmla="*/ 591 w 605"/>
                  <a:gd name="T13" fmla="*/ 212 h 605"/>
                  <a:gd name="T14" fmla="*/ 604 w 605"/>
                  <a:gd name="T15" fmla="*/ 271 h 605"/>
                  <a:gd name="T16" fmla="*/ 604 w 605"/>
                  <a:gd name="T17" fmla="*/ 332 h 605"/>
                  <a:gd name="T18" fmla="*/ 591 w 605"/>
                  <a:gd name="T19" fmla="*/ 392 h 605"/>
                  <a:gd name="T20" fmla="*/ 569 w 605"/>
                  <a:gd name="T21" fmla="*/ 447 h 605"/>
                  <a:gd name="T22" fmla="*/ 536 w 605"/>
                  <a:gd name="T23" fmla="*/ 494 h 605"/>
                  <a:gd name="T24" fmla="*/ 495 w 605"/>
                  <a:gd name="T25" fmla="*/ 536 h 605"/>
                  <a:gd name="T26" fmla="*/ 448 w 605"/>
                  <a:gd name="T27" fmla="*/ 568 h 605"/>
                  <a:gd name="T28" fmla="*/ 393 w 605"/>
                  <a:gd name="T29" fmla="*/ 592 h 605"/>
                  <a:gd name="T30" fmla="*/ 333 w 605"/>
                  <a:gd name="T31" fmla="*/ 603 h 605"/>
                  <a:gd name="T32" fmla="*/ 272 w 605"/>
                  <a:gd name="T33" fmla="*/ 603 h 605"/>
                  <a:gd name="T34" fmla="*/ 214 w 605"/>
                  <a:gd name="T35" fmla="*/ 592 h 605"/>
                  <a:gd name="T36" fmla="*/ 159 w 605"/>
                  <a:gd name="T37" fmla="*/ 568 h 605"/>
                  <a:gd name="T38" fmla="*/ 110 w 605"/>
                  <a:gd name="T39" fmla="*/ 536 h 605"/>
                  <a:gd name="T40" fmla="*/ 69 w 605"/>
                  <a:gd name="T41" fmla="*/ 494 h 605"/>
                  <a:gd name="T42" fmla="*/ 36 w 605"/>
                  <a:gd name="T43" fmla="*/ 447 h 605"/>
                  <a:gd name="T44" fmla="*/ 14 w 605"/>
                  <a:gd name="T45" fmla="*/ 392 h 605"/>
                  <a:gd name="T46" fmla="*/ 1 w 605"/>
                  <a:gd name="T47" fmla="*/ 332 h 605"/>
                  <a:gd name="T48" fmla="*/ 1 w 605"/>
                  <a:gd name="T49" fmla="*/ 271 h 605"/>
                  <a:gd name="T50" fmla="*/ 14 w 605"/>
                  <a:gd name="T51" fmla="*/ 212 h 605"/>
                  <a:gd name="T52" fmla="*/ 36 w 605"/>
                  <a:gd name="T53" fmla="*/ 158 h 605"/>
                  <a:gd name="T54" fmla="*/ 69 w 605"/>
                  <a:gd name="T55" fmla="*/ 109 h 605"/>
                  <a:gd name="T56" fmla="*/ 110 w 605"/>
                  <a:gd name="T57" fmla="*/ 69 h 605"/>
                  <a:gd name="T58" fmla="*/ 159 w 605"/>
                  <a:gd name="T59" fmla="*/ 36 h 605"/>
                  <a:gd name="T60" fmla="*/ 214 w 605"/>
                  <a:gd name="T61" fmla="*/ 13 h 605"/>
                  <a:gd name="T62" fmla="*/ 272 w 605"/>
                  <a:gd name="T63" fmla="*/ 0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05" h="605">
                    <a:moveTo>
                      <a:pt x="302" y="0"/>
                    </a:moveTo>
                    <a:lnTo>
                      <a:pt x="333" y="0"/>
                    </a:lnTo>
                    <a:lnTo>
                      <a:pt x="364" y="5"/>
                    </a:lnTo>
                    <a:lnTo>
                      <a:pt x="393" y="13"/>
                    </a:lnTo>
                    <a:lnTo>
                      <a:pt x="420" y="24"/>
                    </a:lnTo>
                    <a:lnTo>
                      <a:pt x="448" y="36"/>
                    </a:lnTo>
                    <a:lnTo>
                      <a:pt x="471" y="51"/>
                    </a:lnTo>
                    <a:lnTo>
                      <a:pt x="495" y="69"/>
                    </a:lnTo>
                    <a:lnTo>
                      <a:pt x="516" y="87"/>
                    </a:lnTo>
                    <a:lnTo>
                      <a:pt x="536" y="109"/>
                    </a:lnTo>
                    <a:lnTo>
                      <a:pt x="553" y="133"/>
                    </a:lnTo>
                    <a:lnTo>
                      <a:pt x="569" y="158"/>
                    </a:lnTo>
                    <a:lnTo>
                      <a:pt x="582" y="183"/>
                    </a:lnTo>
                    <a:lnTo>
                      <a:pt x="591" y="212"/>
                    </a:lnTo>
                    <a:lnTo>
                      <a:pt x="600" y="241"/>
                    </a:lnTo>
                    <a:lnTo>
                      <a:pt x="604" y="271"/>
                    </a:lnTo>
                    <a:lnTo>
                      <a:pt x="605" y="301"/>
                    </a:lnTo>
                    <a:lnTo>
                      <a:pt x="604" y="332"/>
                    </a:lnTo>
                    <a:lnTo>
                      <a:pt x="600" y="363"/>
                    </a:lnTo>
                    <a:lnTo>
                      <a:pt x="591" y="392"/>
                    </a:lnTo>
                    <a:lnTo>
                      <a:pt x="582" y="419"/>
                    </a:lnTo>
                    <a:lnTo>
                      <a:pt x="569" y="447"/>
                    </a:lnTo>
                    <a:lnTo>
                      <a:pt x="553" y="472"/>
                    </a:lnTo>
                    <a:lnTo>
                      <a:pt x="536" y="494"/>
                    </a:lnTo>
                    <a:lnTo>
                      <a:pt x="516" y="516"/>
                    </a:lnTo>
                    <a:lnTo>
                      <a:pt x="495" y="536"/>
                    </a:lnTo>
                    <a:lnTo>
                      <a:pt x="471" y="554"/>
                    </a:lnTo>
                    <a:lnTo>
                      <a:pt x="448" y="568"/>
                    </a:lnTo>
                    <a:lnTo>
                      <a:pt x="420" y="581"/>
                    </a:lnTo>
                    <a:lnTo>
                      <a:pt x="393" y="592"/>
                    </a:lnTo>
                    <a:lnTo>
                      <a:pt x="364" y="599"/>
                    </a:lnTo>
                    <a:lnTo>
                      <a:pt x="333" y="603"/>
                    </a:lnTo>
                    <a:lnTo>
                      <a:pt x="302" y="605"/>
                    </a:lnTo>
                    <a:lnTo>
                      <a:pt x="272" y="603"/>
                    </a:lnTo>
                    <a:lnTo>
                      <a:pt x="243" y="599"/>
                    </a:lnTo>
                    <a:lnTo>
                      <a:pt x="214" y="592"/>
                    </a:lnTo>
                    <a:lnTo>
                      <a:pt x="185" y="581"/>
                    </a:lnTo>
                    <a:lnTo>
                      <a:pt x="159" y="568"/>
                    </a:lnTo>
                    <a:lnTo>
                      <a:pt x="134" y="554"/>
                    </a:lnTo>
                    <a:lnTo>
                      <a:pt x="110" y="536"/>
                    </a:lnTo>
                    <a:lnTo>
                      <a:pt x="88" y="516"/>
                    </a:lnTo>
                    <a:lnTo>
                      <a:pt x="69" y="494"/>
                    </a:lnTo>
                    <a:lnTo>
                      <a:pt x="52" y="472"/>
                    </a:lnTo>
                    <a:lnTo>
                      <a:pt x="36" y="447"/>
                    </a:lnTo>
                    <a:lnTo>
                      <a:pt x="23" y="419"/>
                    </a:lnTo>
                    <a:lnTo>
                      <a:pt x="14" y="392"/>
                    </a:lnTo>
                    <a:lnTo>
                      <a:pt x="7" y="363"/>
                    </a:lnTo>
                    <a:lnTo>
                      <a:pt x="1" y="332"/>
                    </a:lnTo>
                    <a:lnTo>
                      <a:pt x="0" y="301"/>
                    </a:lnTo>
                    <a:lnTo>
                      <a:pt x="1" y="271"/>
                    </a:lnTo>
                    <a:lnTo>
                      <a:pt x="7" y="241"/>
                    </a:lnTo>
                    <a:lnTo>
                      <a:pt x="14" y="212"/>
                    </a:lnTo>
                    <a:lnTo>
                      <a:pt x="23" y="183"/>
                    </a:lnTo>
                    <a:lnTo>
                      <a:pt x="36" y="158"/>
                    </a:lnTo>
                    <a:lnTo>
                      <a:pt x="52" y="133"/>
                    </a:lnTo>
                    <a:lnTo>
                      <a:pt x="69" y="109"/>
                    </a:lnTo>
                    <a:lnTo>
                      <a:pt x="88" y="87"/>
                    </a:lnTo>
                    <a:lnTo>
                      <a:pt x="110" y="69"/>
                    </a:lnTo>
                    <a:lnTo>
                      <a:pt x="134" y="51"/>
                    </a:lnTo>
                    <a:lnTo>
                      <a:pt x="159" y="36"/>
                    </a:lnTo>
                    <a:lnTo>
                      <a:pt x="185" y="24"/>
                    </a:lnTo>
                    <a:lnTo>
                      <a:pt x="214" y="13"/>
                    </a:lnTo>
                    <a:lnTo>
                      <a:pt x="243" y="5"/>
                    </a:lnTo>
                    <a:lnTo>
                      <a:pt x="272" y="0"/>
                    </a:lnTo>
                    <a:lnTo>
                      <a:pt x="30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6" name="Freeform 83"/>
              <p:cNvSpPr>
                <a:spLocks/>
              </p:cNvSpPr>
              <p:nvPr userDrawn="1"/>
            </p:nvSpPr>
            <p:spPr bwMode="auto">
              <a:xfrm>
                <a:off x="1965325" y="1868488"/>
                <a:ext cx="1181100" cy="1181100"/>
              </a:xfrm>
              <a:custGeom>
                <a:avLst/>
                <a:gdLst>
                  <a:gd name="T0" fmla="*/ 390 w 744"/>
                  <a:gd name="T1" fmla="*/ 2 h 744"/>
                  <a:gd name="T2" fmla="*/ 428 w 744"/>
                  <a:gd name="T3" fmla="*/ 5 h 744"/>
                  <a:gd name="T4" fmla="*/ 483 w 744"/>
                  <a:gd name="T5" fmla="*/ 16 h 744"/>
                  <a:gd name="T6" fmla="*/ 548 w 744"/>
                  <a:gd name="T7" fmla="*/ 45 h 744"/>
                  <a:gd name="T8" fmla="*/ 608 w 744"/>
                  <a:gd name="T9" fmla="*/ 85 h 744"/>
                  <a:gd name="T10" fmla="*/ 659 w 744"/>
                  <a:gd name="T11" fmla="*/ 136 h 744"/>
                  <a:gd name="T12" fmla="*/ 699 w 744"/>
                  <a:gd name="T13" fmla="*/ 194 h 744"/>
                  <a:gd name="T14" fmla="*/ 726 w 744"/>
                  <a:gd name="T15" fmla="*/ 261 h 744"/>
                  <a:gd name="T16" fmla="*/ 739 w 744"/>
                  <a:gd name="T17" fmla="*/ 316 h 744"/>
                  <a:gd name="T18" fmla="*/ 742 w 744"/>
                  <a:gd name="T19" fmla="*/ 354 h 744"/>
                  <a:gd name="T20" fmla="*/ 742 w 744"/>
                  <a:gd name="T21" fmla="*/ 392 h 744"/>
                  <a:gd name="T22" fmla="*/ 739 w 744"/>
                  <a:gd name="T23" fmla="*/ 428 h 744"/>
                  <a:gd name="T24" fmla="*/ 726 w 744"/>
                  <a:gd name="T25" fmla="*/ 483 h 744"/>
                  <a:gd name="T26" fmla="*/ 699 w 744"/>
                  <a:gd name="T27" fmla="*/ 550 h 744"/>
                  <a:gd name="T28" fmla="*/ 659 w 744"/>
                  <a:gd name="T29" fmla="*/ 608 h 744"/>
                  <a:gd name="T30" fmla="*/ 608 w 744"/>
                  <a:gd name="T31" fmla="*/ 659 h 744"/>
                  <a:gd name="T32" fmla="*/ 548 w 744"/>
                  <a:gd name="T33" fmla="*/ 699 h 744"/>
                  <a:gd name="T34" fmla="*/ 483 w 744"/>
                  <a:gd name="T35" fmla="*/ 728 h 744"/>
                  <a:gd name="T36" fmla="*/ 428 w 744"/>
                  <a:gd name="T37" fmla="*/ 741 h 744"/>
                  <a:gd name="T38" fmla="*/ 390 w 744"/>
                  <a:gd name="T39" fmla="*/ 744 h 744"/>
                  <a:gd name="T40" fmla="*/ 352 w 744"/>
                  <a:gd name="T41" fmla="*/ 744 h 744"/>
                  <a:gd name="T42" fmla="*/ 316 w 744"/>
                  <a:gd name="T43" fmla="*/ 741 h 744"/>
                  <a:gd name="T44" fmla="*/ 262 w 744"/>
                  <a:gd name="T45" fmla="*/ 728 h 744"/>
                  <a:gd name="T46" fmla="*/ 194 w 744"/>
                  <a:gd name="T47" fmla="*/ 699 h 744"/>
                  <a:gd name="T48" fmla="*/ 135 w 744"/>
                  <a:gd name="T49" fmla="*/ 659 h 744"/>
                  <a:gd name="T50" fmla="*/ 86 w 744"/>
                  <a:gd name="T51" fmla="*/ 608 h 744"/>
                  <a:gd name="T52" fmla="*/ 46 w 744"/>
                  <a:gd name="T53" fmla="*/ 550 h 744"/>
                  <a:gd name="T54" fmla="*/ 17 w 744"/>
                  <a:gd name="T55" fmla="*/ 483 h 744"/>
                  <a:gd name="T56" fmla="*/ 4 w 744"/>
                  <a:gd name="T57" fmla="*/ 428 h 744"/>
                  <a:gd name="T58" fmla="*/ 0 w 744"/>
                  <a:gd name="T59" fmla="*/ 392 h 744"/>
                  <a:gd name="T60" fmla="*/ 0 w 744"/>
                  <a:gd name="T61" fmla="*/ 354 h 744"/>
                  <a:gd name="T62" fmla="*/ 4 w 744"/>
                  <a:gd name="T63" fmla="*/ 316 h 744"/>
                  <a:gd name="T64" fmla="*/ 17 w 744"/>
                  <a:gd name="T65" fmla="*/ 261 h 744"/>
                  <a:gd name="T66" fmla="*/ 46 w 744"/>
                  <a:gd name="T67" fmla="*/ 194 h 744"/>
                  <a:gd name="T68" fmla="*/ 86 w 744"/>
                  <a:gd name="T69" fmla="*/ 136 h 744"/>
                  <a:gd name="T70" fmla="*/ 135 w 744"/>
                  <a:gd name="T71" fmla="*/ 85 h 744"/>
                  <a:gd name="T72" fmla="*/ 194 w 744"/>
                  <a:gd name="T73" fmla="*/ 45 h 744"/>
                  <a:gd name="T74" fmla="*/ 262 w 744"/>
                  <a:gd name="T75" fmla="*/ 16 h 744"/>
                  <a:gd name="T76" fmla="*/ 316 w 744"/>
                  <a:gd name="T77" fmla="*/ 5 h 744"/>
                  <a:gd name="T78" fmla="*/ 352 w 744"/>
                  <a:gd name="T79" fmla="*/ 2 h 7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44" h="744">
                    <a:moveTo>
                      <a:pt x="372" y="0"/>
                    </a:moveTo>
                    <a:lnTo>
                      <a:pt x="390" y="2"/>
                    </a:lnTo>
                    <a:lnTo>
                      <a:pt x="410" y="2"/>
                    </a:lnTo>
                    <a:lnTo>
                      <a:pt x="428" y="5"/>
                    </a:lnTo>
                    <a:lnTo>
                      <a:pt x="447" y="7"/>
                    </a:lnTo>
                    <a:lnTo>
                      <a:pt x="483" y="16"/>
                    </a:lnTo>
                    <a:lnTo>
                      <a:pt x="517" y="29"/>
                    </a:lnTo>
                    <a:lnTo>
                      <a:pt x="548" y="45"/>
                    </a:lnTo>
                    <a:lnTo>
                      <a:pt x="579" y="63"/>
                    </a:lnTo>
                    <a:lnTo>
                      <a:pt x="608" y="85"/>
                    </a:lnTo>
                    <a:lnTo>
                      <a:pt x="635" y="109"/>
                    </a:lnTo>
                    <a:lnTo>
                      <a:pt x="659" y="136"/>
                    </a:lnTo>
                    <a:lnTo>
                      <a:pt x="681" y="165"/>
                    </a:lnTo>
                    <a:lnTo>
                      <a:pt x="699" y="194"/>
                    </a:lnTo>
                    <a:lnTo>
                      <a:pt x="715" y="227"/>
                    </a:lnTo>
                    <a:lnTo>
                      <a:pt x="726" y="261"/>
                    </a:lnTo>
                    <a:lnTo>
                      <a:pt x="735" y="298"/>
                    </a:lnTo>
                    <a:lnTo>
                      <a:pt x="739" y="316"/>
                    </a:lnTo>
                    <a:lnTo>
                      <a:pt x="742" y="334"/>
                    </a:lnTo>
                    <a:lnTo>
                      <a:pt x="742" y="354"/>
                    </a:lnTo>
                    <a:lnTo>
                      <a:pt x="744" y="372"/>
                    </a:lnTo>
                    <a:lnTo>
                      <a:pt x="742" y="392"/>
                    </a:lnTo>
                    <a:lnTo>
                      <a:pt x="742" y="410"/>
                    </a:lnTo>
                    <a:lnTo>
                      <a:pt x="739" y="428"/>
                    </a:lnTo>
                    <a:lnTo>
                      <a:pt x="735" y="447"/>
                    </a:lnTo>
                    <a:lnTo>
                      <a:pt x="726" y="483"/>
                    </a:lnTo>
                    <a:lnTo>
                      <a:pt x="715" y="517"/>
                    </a:lnTo>
                    <a:lnTo>
                      <a:pt x="699" y="550"/>
                    </a:lnTo>
                    <a:lnTo>
                      <a:pt x="681" y="581"/>
                    </a:lnTo>
                    <a:lnTo>
                      <a:pt x="659" y="608"/>
                    </a:lnTo>
                    <a:lnTo>
                      <a:pt x="635" y="635"/>
                    </a:lnTo>
                    <a:lnTo>
                      <a:pt x="608" y="659"/>
                    </a:lnTo>
                    <a:lnTo>
                      <a:pt x="579" y="681"/>
                    </a:lnTo>
                    <a:lnTo>
                      <a:pt x="548" y="699"/>
                    </a:lnTo>
                    <a:lnTo>
                      <a:pt x="517" y="715"/>
                    </a:lnTo>
                    <a:lnTo>
                      <a:pt x="483" y="728"/>
                    </a:lnTo>
                    <a:lnTo>
                      <a:pt x="447" y="737"/>
                    </a:lnTo>
                    <a:lnTo>
                      <a:pt x="428" y="741"/>
                    </a:lnTo>
                    <a:lnTo>
                      <a:pt x="410" y="743"/>
                    </a:lnTo>
                    <a:lnTo>
                      <a:pt x="390" y="744"/>
                    </a:lnTo>
                    <a:lnTo>
                      <a:pt x="372" y="744"/>
                    </a:lnTo>
                    <a:lnTo>
                      <a:pt x="352" y="744"/>
                    </a:lnTo>
                    <a:lnTo>
                      <a:pt x="334" y="743"/>
                    </a:lnTo>
                    <a:lnTo>
                      <a:pt x="316" y="741"/>
                    </a:lnTo>
                    <a:lnTo>
                      <a:pt x="296" y="737"/>
                    </a:lnTo>
                    <a:lnTo>
                      <a:pt x="262" y="728"/>
                    </a:lnTo>
                    <a:lnTo>
                      <a:pt x="227" y="715"/>
                    </a:lnTo>
                    <a:lnTo>
                      <a:pt x="194" y="699"/>
                    </a:lnTo>
                    <a:lnTo>
                      <a:pt x="164" y="681"/>
                    </a:lnTo>
                    <a:lnTo>
                      <a:pt x="135" y="659"/>
                    </a:lnTo>
                    <a:lnTo>
                      <a:pt x="109" y="635"/>
                    </a:lnTo>
                    <a:lnTo>
                      <a:pt x="86" y="608"/>
                    </a:lnTo>
                    <a:lnTo>
                      <a:pt x="64" y="581"/>
                    </a:lnTo>
                    <a:lnTo>
                      <a:pt x="46" y="550"/>
                    </a:lnTo>
                    <a:lnTo>
                      <a:pt x="29" y="517"/>
                    </a:lnTo>
                    <a:lnTo>
                      <a:pt x="17" y="483"/>
                    </a:lnTo>
                    <a:lnTo>
                      <a:pt x="8" y="447"/>
                    </a:lnTo>
                    <a:lnTo>
                      <a:pt x="4" y="428"/>
                    </a:lnTo>
                    <a:lnTo>
                      <a:pt x="2" y="410"/>
                    </a:lnTo>
                    <a:lnTo>
                      <a:pt x="0" y="392"/>
                    </a:lnTo>
                    <a:lnTo>
                      <a:pt x="0" y="372"/>
                    </a:lnTo>
                    <a:lnTo>
                      <a:pt x="0" y="354"/>
                    </a:lnTo>
                    <a:lnTo>
                      <a:pt x="2" y="334"/>
                    </a:lnTo>
                    <a:lnTo>
                      <a:pt x="4" y="316"/>
                    </a:lnTo>
                    <a:lnTo>
                      <a:pt x="8" y="298"/>
                    </a:lnTo>
                    <a:lnTo>
                      <a:pt x="17" y="261"/>
                    </a:lnTo>
                    <a:lnTo>
                      <a:pt x="29" y="227"/>
                    </a:lnTo>
                    <a:lnTo>
                      <a:pt x="46" y="194"/>
                    </a:lnTo>
                    <a:lnTo>
                      <a:pt x="64" y="165"/>
                    </a:lnTo>
                    <a:lnTo>
                      <a:pt x="86" y="136"/>
                    </a:lnTo>
                    <a:lnTo>
                      <a:pt x="109" y="109"/>
                    </a:lnTo>
                    <a:lnTo>
                      <a:pt x="135" y="85"/>
                    </a:lnTo>
                    <a:lnTo>
                      <a:pt x="164" y="63"/>
                    </a:lnTo>
                    <a:lnTo>
                      <a:pt x="194" y="45"/>
                    </a:lnTo>
                    <a:lnTo>
                      <a:pt x="227" y="29"/>
                    </a:lnTo>
                    <a:lnTo>
                      <a:pt x="262" y="16"/>
                    </a:lnTo>
                    <a:lnTo>
                      <a:pt x="296" y="7"/>
                    </a:lnTo>
                    <a:lnTo>
                      <a:pt x="316" y="5"/>
                    </a:lnTo>
                    <a:lnTo>
                      <a:pt x="334" y="2"/>
                    </a:lnTo>
                    <a:lnTo>
                      <a:pt x="352" y="2"/>
                    </a:ln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  <p:sp>
            <p:nvSpPr>
              <p:cNvPr id="4187" name="Freeform 84"/>
              <p:cNvSpPr>
                <a:spLocks/>
              </p:cNvSpPr>
              <p:nvPr userDrawn="1"/>
            </p:nvSpPr>
            <p:spPr bwMode="auto">
              <a:xfrm>
                <a:off x="244475" y="1787526"/>
                <a:ext cx="849313" cy="850900"/>
              </a:xfrm>
              <a:custGeom>
                <a:avLst/>
                <a:gdLst>
                  <a:gd name="T0" fmla="*/ 296 w 535"/>
                  <a:gd name="T1" fmla="*/ 0 h 536"/>
                  <a:gd name="T2" fmla="*/ 348 w 535"/>
                  <a:gd name="T3" fmla="*/ 11 h 536"/>
                  <a:gd name="T4" fmla="*/ 395 w 535"/>
                  <a:gd name="T5" fmla="*/ 31 h 536"/>
                  <a:gd name="T6" fmla="*/ 439 w 535"/>
                  <a:gd name="T7" fmla="*/ 60 h 536"/>
                  <a:gd name="T8" fmla="*/ 475 w 535"/>
                  <a:gd name="T9" fmla="*/ 96 h 536"/>
                  <a:gd name="T10" fmla="*/ 502 w 535"/>
                  <a:gd name="T11" fmla="*/ 140 h 536"/>
                  <a:gd name="T12" fmla="*/ 524 w 535"/>
                  <a:gd name="T13" fmla="*/ 187 h 536"/>
                  <a:gd name="T14" fmla="*/ 535 w 535"/>
                  <a:gd name="T15" fmla="*/ 240 h 536"/>
                  <a:gd name="T16" fmla="*/ 535 w 535"/>
                  <a:gd name="T17" fmla="*/ 294 h 536"/>
                  <a:gd name="T18" fmla="*/ 524 w 535"/>
                  <a:gd name="T19" fmla="*/ 347 h 536"/>
                  <a:gd name="T20" fmla="*/ 502 w 535"/>
                  <a:gd name="T21" fmla="*/ 396 h 536"/>
                  <a:gd name="T22" fmla="*/ 475 w 535"/>
                  <a:gd name="T23" fmla="*/ 438 h 536"/>
                  <a:gd name="T24" fmla="*/ 439 w 535"/>
                  <a:gd name="T25" fmla="*/ 474 h 536"/>
                  <a:gd name="T26" fmla="*/ 395 w 535"/>
                  <a:gd name="T27" fmla="*/ 503 h 536"/>
                  <a:gd name="T28" fmla="*/ 348 w 535"/>
                  <a:gd name="T29" fmla="*/ 523 h 536"/>
                  <a:gd name="T30" fmla="*/ 296 w 535"/>
                  <a:gd name="T31" fmla="*/ 534 h 536"/>
                  <a:gd name="T32" fmla="*/ 241 w 535"/>
                  <a:gd name="T33" fmla="*/ 534 h 536"/>
                  <a:gd name="T34" fmla="*/ 188 w 535"/>
                  <a:gd name="T35" fmla="*/ 523 h 536"/>
                  <a:gd name="T36" fmla="*/ 140 w 535"/>
                  <a:gd name="T37" fmla="*/ 503 h 536"/>
                  <a:gd name="T38" fmla="*/ 98 w 535"/>
                  <a:gd name="T39" fmla="*/ 474 h 536"/>
                  <a:gd name="T40" fmla="*/ 62 w 535"/>
                  <a:gd name="T41" fmla="*/ 438 h 536"/>
                  <a:gd name="T42" fmla="*/ 33 w 535"/>
                  <a:gd name="T43" fmla="*/ 396 h 536"/>
                  <a:gd name="T44" fmla="*/ 13 w 535"/>
                  <a:gd name="T45" fmla="*/ 347 h 536"/>
                  <a:gd name="T46" fmla="*/ 2 w 535"/>
                  <a:gd name="T47" fmla="*/ 294 h 536"/>
                  <a:gd name="T48" fmla="*/ 2 w 535"/>
                  <a:gd name="T49" fmla="*/ 240 h 536"/>
                  <a:gd name="T50" fmla="*/ 13 w 535"/>
                  <a:gd name="T51" fmla="*/ 187 h 536"/>
                  <a:gd name="T52" fmla="*/ 33 w 535"/>
                  <a:gd name="T53" fmla="*/ 140 h 536"/>
                  <a:gd name="T54" fmla="*/ 62 w 535"/>
                  <a:gd name="T55" fmla="*/ 96 h 536"/>
                  <a:gd name="T56" fmla="*/ 98 w 535"/>
                  <a:gd name="T57" fmla="*/ 60 h 536"/>
                  <a:gd name="T58" fmla="*/ 140 w 535"/>
                  <a:gd name="T59" fmla="*/ 31 h 536"/>
                  <a:gd name="T60" fmla="*/ 188 w 535"/>
                  <a:gd name="T61" fmla="*/ 11 h 536"/>
                  <a:gd name="T62" fmla="*/ 241 w 535"/>
                  <a:gd name="T63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35" h="536">
                    <a:moveTo>
                      <a:pt x="268" y="0"/>
                    </a:moveTo>
                    <a:lnTo>
                      <a:pt x="296" y="0"/>
                    </a:lnTo>
                    <a:lnTo>
                      <a:pt x="321" y="6"/>
                    </a:lnTo>
                    <a:lnTo>
                      <a:pt x="348" y="11"/>
                    </a:lnTo>
                    <a:lnTo>
                      <a:pt x="372" y="20"/>
                    </a:lnTo>
                    <a:lnTo>
                      <a:pt x="395" y="31"/>
                    </a:lnTo>
                    <a:lnTo>
                      <a:pt x="417" y="45"/>
                    </a:lnTo>
                    <a:lnTo>
                      <a:pt x="439" y="60"/>
                    </a:lnTo>
                    <a:lnTo>
                      <a:pt x="457" y="78"/>
                    </a:lnTo>
                    <a:lnTo>
                      <a:pt x="475" y="96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5" y="164"/>
                    </a:lnTo>
                    <a:lnTo>
                      <a:pt x="524" y="187"/>
                    </a:lnTo>
                    <a:lnTo>
                      <a:pt x="529" y="213"/>
                    </a:lnTo>
                    <a:lnTo>
                      <a:pt x="535" y="240"/>
                    </a:lnTo>
                    <a:lnTo>
                      <a:pt x="535" y="267"/>
                    </a:lnTo>
                    <a:lnTo>
                      <a:pt x="535" y="294"/>
                    </a:lnTo>
                    <a:lnTo>
                      <a:pt x="529" y="321"/>
                    </a:lnTo>
                    <a:lnTo>
                      <a:pt x="524" y="347"/>
                    </a:lnTo>
                    <a:lnTo>
                      <a:pt x="515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5" y="438"/>
                    </a:lnTo>
                    <a:lnTo>
                      <a:pt x="457" y="458"/>
                    </a:lnTo>
                    <a:lnTo>
                      <a:pt x="439" y="474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4"/>
                    </a:lnTo>
                    <a:lnTo>
                      <a:pt x="348" y="523"/>
                    </a:lnTo>
                    <a:lnTo>
                      <a:pt x="321" y="530"/>
                    </a:lnTo>
                    <a:lnTo>
                      <a:pt x="296" y="534"/>
                    </a:lnTo>
                    <a:lnTo>
                      <a:pt x="268" y="536"/>
                    </a:lnTo>
                    <a:lnTo>
                      <a:pt x="241" y="534"/>
                    </a:lnTo>
                    <a:lnTo>
                      <a:pt x="214" y="530"/>
                    </a:lnTo>
                    <a:lnTo>
                      <a:pt x="188" y="523"/>
                    </a:lnTo>
                    <a:lnTo>
                      <a:pt x="163" y="514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8" y="474"/>
                    </a:lnTo>
                    <a:lnTo>
                      <a:pt x="78" y="458"/>
                    </a:lnTo>
                    <a:lnTo>
                      <a:pt x="62" y="438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7"/>
                    </a:lnTo>
                    <a:lnTo>
                      <a:pt x="5" y="321"/>
                    </a:lnTo>
                    <a:lnTo>
                      <a:pt x="2" y="294"/>
                    </a:lnTo>
                    <a:lnTo>
                      <a:pt x="0" y="267"/>
                    </a:lnTo>
                    <a:lnTo>
                      <a:pt x="2" y="240"/>
                    </a:lnTo>
                    <a:lnTo>
                      <a:pt x="5" y="213"/>
                    </a:lnTo>
                    <a:lnTo>
                      <a:pt x="13" y="18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6"/>
                    </a:lnTo>
                    <a:lnTo>
                      <a:pt x="78" y="78"/>
                    </a:lnTo>
                    <a:lnTo>
                      <a:pt x="98" y="60"/>
                    </a:lnTo>
                    <a:lnTo>
                      <a:pt x="118" y="45"/>
                    </a:lnTo>
                    <a:lnTo>
                      <a:pt x="140" y="31"/>
                    </a:lnTo>
                    <a:lnTo>
                      <a:pt x="163" y="20"/>
                    </a:lnTo>
                    <a:lnTo>
                      <a:pt x="188" y="11"/>
                    </a:lnTo>
                    <a:lnTo>
                      <a:pt x="214" y="6"/>
                    </a:lnTo>
                    <a:lnTo>
                      <a:pt x="241" y="0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i-FI"/>
              </a:p>
            </p:txBody>
          </p:sp>
        </p:grpSp>
        <p:sp>
          <p:nvSpPr>
            <p:cNvPr id="4190" name="Freeform 87"/>
            <p:cNvSpPr>
              <a:spLocks/>
            </p:cNvSpPr>
            <p:nvPr userDrawn="1"/>
          </p:nvSpPr>
          <p:spPr bwMode="auto">
            <a:xfrm>
              <a:off x="2031312" y="2546175"/>
              <a:ext cx="429908" cy="882294"/>
            </a:xfrm>
            <a:custGeom>
              <a:avLst/>
              <a:gdLst>
                <a:gd name="T0" fmla="*/ 2 w 306"/>
                <a:gd name="T1" fmla="*/ 0 h 628"/>
                <a:gd name="T2" fmla="*/ 0 w 306"/>
                <a:gd name="T3" fmla="*/ 2 h 628"/>
                <a:gd name="T4" fmla="*/ 107 w 306"/>
                <a:gd name="T5" fmla="*/ 103 h 628"/>
                <a:gd name="T6" fmla="*/ 119 w 306"/>
                <a:gd name="T7" fmla="*/ 107 h 628"/>
                <a:gd name="T8" fmla="*/ 127 w 306"/>
                <a:gd name="T9" fmla="*/ 111 h 628"/>
                <a:gd name="T10" fmla="*/ 136 w 306"/>
                <a:gd name="T11" fmla="*/ 125 h 628"/>
                <a:gd name="T12" fmla="*/ 127 w 306"/>
                <a:gd name="T13" fmla="*/ 338 h 628"/>
                <a:gd name="T14" fmla="*/ 130 w 306"/>
                <a:gd name="T15" fmla="*/ 338 h 628"/>
                <a:gd name="T16" fmla="*/ 154 w 306"/>
                <a:gd name="T17" fmla="*/ 158 h 628"/>
                <a:gd name="T18" fmla="*/ 148 w 306"/>
                <a:gd name="T19" fmla="*/ 143 h 628"/>
                <a:gd name="T20" fmla="*/ 148 w 306"/>
                <a:gd name="T21" fmla="*/ 132 h 628"/>
                <a:gd name="T22" fmla="*/ 159 w 306"/>
                <a:gd name="T23" fmla="*/ 134 h 628"/>
                <a:gd name="T24" fmla="*/ 150 w 306"/>
                <a:gd name="T25" fmla="*/ 628 h 628"/>
                <a:gd name="T26" fmla="*/ 196 w 306"/>
                <a:gd name="T27" fmla="*/ 628 h 628"/>
                <a:gd name="T28" fmla="*/ 183 w 306"/>
                <a:gd name="T29" fmla="*/ 136 h 628"/>
                <a:gd name="T30" fmla="*/ 216 w 306"/>
                <a:gd name="T31" fmla="*/ 134 h 628"/>
                <a:gd name="T32" fmla="*/ 216 w 306"/>
                <a:gd name="T33" fmla="*/ 112 h 628"/>
                <a:gd name="T34" fmla="*/ 174 w 306"/>
                <a:gd name="T35" fmla="*/ 107 h 628"/>
                <a:gd name="T36" fmla="*/ 306 w 306"/>
                <a:gd name="T37" fmla="*/ 9 h 628"/>
                <a:gd name="T38" fmla="*/ 303 w 306"/>
                <a:gd name="T39" fmla="*/ 5 h 628"/>
                <a:gd name="T40" fmla="*/ 167 w 306"/>
                <a:gd name="T41" fmla="*/ 89 h 628"/>
                <a:gd name="T42" fmla="*/ 159 w 306"/>
                <a:gd name="T43" fmla="*/ 100 h 628"/>
                <a:gd name="T44" fmla="*/ 156 w 306"/>
                <a:gd name="T45" fmla="*/ 103 h 628"/>
                <a:gd name="T46" fmla="*/ 145 w 306"/>
                <a:gd name="T47" fmla="*/ 107 h 628"/>
                <a:gd name="T48" fmla="*/ 141 w 306"/>
                <a:gd name="T49" fmla="*/ 107 h 628"/>
                <a:gd name="T50" fmla="*/ 2 w 306"/>
                <a:gd name="T51" fmla="*/ 0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06" h="628">
                  <a:moveTo>
                    <a:pt x="2" y="0"/>
                  </a:moveTo>
                  <a:lnTo>
                    <a:pt x="0" y="2"/>
                  </a:lnTo>
                  <a:lnTo>
                    <a:pt x="107" y="103"/>
                  </a:lnTo>
                  <a:lnTo>
                    <a:pt x="119" y="107"/>
                  </a:lnTo>
                  <a:lnTo>
                    <a:pt x="127" y="111"/>
                  </a:lnTo>
                  <a:lnTo>
                    <a:pt x="136" y="125"/>
                  </a:lnTo>
                  <a:lnTo>
                    <a:pt x="127" y="338"/>
                  </a:lnTo>
                  <a:lnTo>
                    <a:pt x="130" y="338"/>
                  </a:lnTo>
                  <a:lnTo>
                    <a:pt x="154" y="158"/>
                  </a:lnTo>
                  <a:lnTo>
                    <a:pt x="148" y="143"/>
                  </a:lnTo>
                  <a:lnTo>
                    <a:pt x="148" y="132"/>
                  </a:lnTo>
                  <a:lnTo>
                    <a:pt x="159" y="134"/>
                  </a:lnTo>
                  <a:lnTo>
                    <a:pt x="150" y="628"/>
                  </a:lnTo>
                  <a:lnTo>
                    <a:pt x="196" y="628"/>
                  </a:lnTo>
                  <a:lnTo>
                    <a:pt x="183" y="136"/>
                  </a:lnTo>
                  <a:lnTo>
                    <a:pt x="216" y="134"/>
                  </a:lnTo>
                  <a:lnTo>
                    <a:pt x="216" y="112"/>
                  </a:lnTo>
                  <a:lnTo>
                    <a:pt x="174" y="107"/>
                  </a:lnTo>
                  <a:lnTo>
                    <a:pt x="306" y="9"/>
                  </a:lnTo>
                  <a:lnTo>
                    <a:pt x="303" y="5"/>
                  </a:lnTo>
                  <a:lnTo>
                    <a:pt x="167" y="89"/>
                  </a:lnTo>
                  <a:lnTo>
                    <a:pt x="159" y="100"/>
                  </a:lnTo>
                  <a:lnTo>
                    <a:pt x="156" y="103"/>
                  </a:lnTo>
                  <a:lnTo>
                    <a:pt x="145" y="107"/>
                  </a:lnTo>
                  <a:lnTo>
                    <a:pt x="141" y="10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1" name="Freeform 88"/>
            <p:cNvSpPr>
              <a:spLocks/>
            </p:cNvSpPr>
            <p:nvPr userDrawn="1"/>
          </p:nvSpPr>
          <p:spPr bwMode="auto">
            <a:xfrm>
              <a:off x="575807" y="2377584"/>
              <a:ext cx="46363" cy="112394"/>
            </a:xfrm>
            <a:custGeom>
              <a:avLst/>
              <a:gdLst>
                <a:gd name="T0" fmla="*/ 33 w 33"/>
                <a:gd name="T1" fmla="*/ 80 h 80"/>
                <a:gd name="T2" fmla="*/ 16 w 33"/>
                <a:gd name="T3" fmla="*/ 0 h 80"/>
                <a:gd name="T4" fmla="*/ 0 w 33"/>
                <a:gd name="T5" fmla="*/ 80 h 80"/>
                <a:gd name="T6" fmla="*/ 16 w 33"/>
                <a:gd name="T7" fmla="*/ 78 h 80"/>
                <a:gd name="T8" fmla="*/ 33 w 33"/>
                <a:gd name="T9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80">
                  <a:moveTo>
                    <a:pt x="33" y="80"/>
                  </a:moveTo>
                  <a:lnTo>
                    <a:pt x="16" y="0"/>
                  </a:lnTo>
                  <a:lnTo>
                    <a:pt x="0" y="80"/>
                  </a:lnTo>
                  <a:lnTo>
                    <a:pt x="16" y="78"/>
                  </a:lnTo>
                  <a:lnTo>
                    <a:pt x="33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2" name="Freeform 89"/>
            <p:cNvSpPr>
              <a:spLocks/>
            </p:cNvSpPr>
            <p:nvPr userDrawn="1"/>
          </p:nvSpPr>
          <p:spPr bwMode="auto">
            <a:xfrm>
              <a:off x="695227" y="2423946"/>
              <a:ext cx="77271" cy="106774"/>
            </a:xfrm>
            <a:custGeom>
              <a:avLst/>
              <a:gdLst>
                <a:gd name="T0" fmla="*/ 28 w 55"/>
                <a:gd name="T1" fmla="*/ 76 h 76"/>
                <a:gd name="T2" fmla="*/ 55 w 55"/>
                <a:gd name="T3" fmla="*/ 0 h 76"/>
                <a:gd name="T4" fmla="*/ 0 w 55"/>
                <a:gd name="T5" fmla="*/ 61 h 76"/>
                <a:gd name="T6" fmla="*/ 15 w 55"/>
                <a:gd name="T7" fmla="*/ 69 h 76"/>
                <a:gd name="T8" fmla="*/ 28 w 55"/>
                <a:gd name="T9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6">
                  <a:moveTo>
                    <a:pt x="28" y="76"/>
                  </a:moveTo>
                  <a:lnTo>
                    <a:pt x="55" y="0"/>
                  </a:lnTo>
                  <a:lnTo>
                    <a:pt x="0" y="61"/>
                  </a:lnTo>
                  <a:lnTo>
                    <a:pt x="15" y="69"/>
                  </a:lnTo>
                  <a:lnTo>
                    <a:pt x="28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3" name="Freeform 90"/>
            <p:cNvSpPr>
              <a:spLocks/>
            </p:cNvSpPr>
            <p:nvPr userDrawn="1"/>
          </p:nvSpPr>
          <p:spPr bwMode="auto">
            <a:xfrm>
              <a:off x="787952" y="2548985"/>
              <a:ext cx="109584" cy="75866"/>
            </a:xfrm>
            <a:custGeom>
              <a:avLst/>
              <a:gdLst>
                <a:gd name="T0" fmla="*/ 16 w 78"/>
                <a:gd name="T1" fmla="*/ 54 h 54"/>
                <a:gd name="T2" fmla="*/ 78 w 78"/>
                <a:gd name="T3" fmla="*/ 0 h 54"/>
                <a:gd name="T4" fmla="*/ 0 w 78"/>
                <a:gd name="T5" fmla="*/ 27 h 54"/>
                <a:gd name="T6" fmla="*/ 9 w 78"/>
                <a:gd name="T7" fmla="*/ 40 h 54"/>
                <a:gd name="T8" fmla="*/ 16 w 78"/>
                <a:gd name="T9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4">
                  <a:moveTo>
                    <a:pt x="16" y="54"/>
                  </a:moveTo>
                  <a:lnTo>
                    <a:pt x="78" y="0"/>
                  </a:lnTo>
                  <a:lnTo>
                    <a:pt x="0" y="27"/>
                  </a:lnTo>
                  <a:lnTo>
                    <a:pt x="9" y="40"/>
                  </a:lnTo>
                  <a:lnTo>
                    <a:pt x="16" y="5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4" name="Freeform 91"/>
            <p:cNvSpPr>
              <a:spLocks/>
            </p:cNvSpPr>
            <p:nvPr userDrawn="1"/>
          </p:nvSpPr>
          <p:spPr bwMode="auto">
            <a:xfrm>
              <a:off x="831504" y="2699311"/>
              <a:ext cx="110990" cy="46363"/>
            </a:xfrm>
            <a:custGeom>
              <a:avLst/>
              <a:gdLst>
                <a:gd name="T0" fmla="*/ 0 w 79"/>
                <a:gd name="T1" fmla="*/ 33 h 33"/>
                <a:gd name="T2" fmla="*/ 79 w 79"/>
                <a:gd name="T3" fmla="*/ 16 h 33"/>
                <a:gd name="T4" fmla="*/ 0 w 79"/>
                <a:gd name="T5" fmla="*/ 0 h 33"/>
                <a:gd name="T6" fmla="*/ 0 w 79"/>
                <a:gd name="T7" fmla="*/ 16 h 33"/>
                <a:gd name="T8" fmla="*/ 0 w 79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33">
                  <a:moveTo>
                    <a:pt x="0" y="33"/>
                  </a:moveTo>
                  <a:lnTo>
                    <a:pt x="79" y="16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5" name="Freeform 92"/>
            <p:cNvSpPr>
              <a:spLocks/>
            </p:cNvSpPr>
            <p:nvPr userDrawn="1"/>
          </p:nvSpPr>
          <p:spPr bwMode="auto">
            <a:xfrm>
              <a:off x="787952" y="2818731"/>
              <a:ext cx="109584" cy="77271"/>
            </a:xfrm>
            <a:custGeom>
              <a:avLst/>
              <a:gdLst>
                <a:gd name="T0" fmla="*/ 0 w 78"/>
                <a:gd name="T1" fmla="*/ 27 h 55"/>
                <a:gd name="T2" fmla="*/ 78 w 78"/>
                <a:gd name="T3" fmla="*/ 55 h 55"/>
                <a:gd name="T4" fmla="*/ 16 w 78"/>
                <a:gd name="T5" fmla="*/ 0 h 55"/>
                <a:gd name="T6" fmla="*/ 9 w 78"/>
                <a:gd name="T7" fmla="*/ 15 h 55"/>
                <a:gd name="T8" fmla="*/ 0 w 78"/>
                <a:gd name="T9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55">
                  <a:moveTo>
                    <a:pt x="0" y="27"/>
                  </a:moveTo>
                  <a:lnTo>
                    <a:pt x="78" y="55"/>
                  </a:lnTo>
                  <a:lnTo>
                    <a:pt x="16" y="0"/>
                  </a:lnTo>
                  <a:lnTo>
                    <a:pt x="9" y="15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6" name="Freeform 93"/>
            <p:cNvSpPr>
              <a:spLocks/>
            </p:cNvSpPr>
            <p:nvPr userDrawn="1"/>
          </p:nvSpPr>
          <p:spPr bwMode="auto">
            <a:xfrm>
              <a:off x="695227" y="2911456"/>
              <a:ext cx="77271" cy="109584"/>
            </a:xfrm>
            <a:custGeom>
              <a:avLst/>
              <a:gdLst>
                <a:gd name="T0" fmla="*/ 0 w 55"/>
                <a:gd name="T1" fmla="*/ 16 h 78"/>
                <a:gd name="T2" fmla="*/ 55 w 55"/>
                <a:gd name="T3" fmla="*/ 78 h 78"/>
                <a:gd name="T4" fmla="*/ 28 w 55"/>
                <a:gd name="T5" fmla="*/ 0 h 78"/>
                <a:gd name="T6" fmla="*/ 15 w 55"/>
                <a:gd name="T7" fmla="*/ 9 h 78"/>
                <a:gd name="T8" fmla="*/ 0 w 55"/>
                <a:gd name="T9" fmla="*/ 1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8">
                  <a:moveTo>
                    <a:pt x="0" y="16"/>
                  </a:moveTo>
                  <a:lnTo>
                    <a:pt x="55" y="78"/>
                  </a:lnTo>
                  <a:lnTo>
                    <a:pt x="28" y="0"/>
                  </a:lnTo>
                  <a:lnTo>
                    <a:pt x="15" y="9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7" name="Freeform 94"/>
            <p:cNvSpPr>
              <a:spLocks/>
            </p:cNvSpPr>
            <p:nvPr userDrawn="1"/>
          </p:nvSpPr>
          <p:spPr bwMode="auto">
            <a:xfrm>
              <a:off x="575807" y="2953604"/>
              <a:ext cx="46363" cy="112394"/>
            </a:xfrm>
            <a:custGeom>
              <a:avLst/>
              <a:gdLst>
                <a:gd name="T0" fmla="*/ 0 w 33"/>
                <a:gd name="T1" fmla="*/ 0 h 80"/>
                <a:gd name="T2" fmla="*/ 16 w 33"/>
                <a:gd name="T3" fmla="*/ 80 h 80"/>
                <a:gd name="T4" fmla="*/ 33 w 33"/>
                <a:gd name="T5" fmla="*/ 0 h 80"/>
                <a:gd name="T6" fmla="*/ 16 w 33"/>
                <a:gd name="T7" fmla="*/ 0 h 80"/>
                <a:gd name="T8" fmla="*/ 0 w 33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80">
                  <a:moveTo>
                    <a:pt x="0" y="0"/>
                  </a:moveTo>
                  <a:lnTo>
                    <a:pt x="16" y="80"/>
                  </a:lnTo>
                  <a:lnTo>
                    <a:pt x="33" y="0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8" name="Freeform 95"/>
            <p:cNvSpPr>
              <a:spLocks/>
            </p:cNvSpPr>
            <p:nvPr userDrawn="1"/>
          </p:nvSpPr>
          <p:spPr bwMode="auto">
            <a:xfrm>
              <a:off x="425481" y="2911456"/>
              <a:ext cx="77271" cy="109584"/>
            </a:xfrm>
            <a:custGeom>
              <a:avLst/>
              <a:gdLst>
                <a:gd name="T0" fmla="*/ 27 w 55"/>
                <a:gd name="T1" fmla="*/ 0 h 78"/>
                <a:gd name="T2" fmla="*/ 0 w 55"/>
                <a:gd name="T3" fmla="*/ 78 h 78"/>
                <a:gd name="T4" fmla="*/ 55 w 55"/>
                <a:gd name="T5" fmla="*/ 16 h 78"/>
                <a:gd name="T6" fmla="*/ 40 w 55"/>
                <a:gd name="T7" fmla="*/ 9 h 78"/>
                <a:gd name="T8" fmla="*/ 27 w 55"/>
                <a:gd name="T9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8">
                  <a:moveTo>
                    <a:pt x="27" y="0"/>
                  </a:moveTo>
                  <a:lnTo>
                    <a:pt x="0" y="78"/>
                  </a:lnTo>
                  <a:lnTo>
                    <a:pt x="55" y="16"/>
                  </a:lnTo>
                  <a:lnTo>
                    <a:pt x="40" y="9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99" name="Freeform 96"/>
            <p:cNvSpPr>
              <a:spLocks/>
            </p:cNvSpPr>
            <p:nvPr userDrawn="1"/>
          </p:nvSpPr>
          <p:spPr bwMode="auto">
            <a:xfrm>
              <a:off x="300442" y="2818731"/>
              <a:ext cx="106774" cy="77271"/>
            </a:xfrm>
            <a:custGeom>
              <a:avLst/>
              <a:gdLst>
                <a:gd name="T0" fmla="*/ 62 w 76"/>
                <a:gd name="T1" fmla="*/ 0 h 55"/>
                <a:gd name="T2" fmla="*/ 0 w 76"/>
                <a:gd name="T3" fmla="*/ 55 h 55"/>
                <a:gd name="T4" fmla="*/ 76 w 76"/>
                <a:gd name="T5" fmla="*/ 27 h 55"/>
                <a:gd name="T6" fmla="*/ 69 w 76"/>
                <a:gd name="T7" fmla="*/ 15 h 55"/>
                <a:gd name="T8" fmla="*/ 62 w 76"/>
                <a:gd name="T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55">
                  <a:moveTo>
                    <a:pt x="62" y="0"/>
                  </a:moveTo>
                  <a:lnTo>
                    <a:pt x="0" y="55"/>
                  </a:lnTo>
                  <a:lnTo>
                    <a:pt x="76" y="27"/>
                  </a:lnTo>
                  <a:lnTo>
                    <a:pt x="69" y="15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0" name="Freeform 97"/>
            <p:cNvSpPr>
              <a:spLocks/>
            </p:cNvSpPr>
            <p:nvPr userDrawn="1"/>
          </p:nvSpPr>
          <p:spPr bwMode="auto">
            <a:xfrm>
              <a:off x="255484" y="2699311"/>
              <a:ext cx="110990" cy="46363"/>
            </a:xfrm>
            <a:custGeom>
              <a:avLst/>
              <a:gdLst>
                <a:gd name="T0" fmla="*/ 79 w 79"/>
                <a:gd name="T1" fmla="*/ 0 h 33"/>
                <a:gd name="T2" fmla="*/ 0 w 79"/>
                <a:gd name="T3" fmla="*/ 16 h 33"/>
                <a:gd name="T4" fmla="*/ 79 w 79"/>
                <a:gd name="T5" fmla="*/ 33 h 33"/>
                <a:gd name="T6" fmla="*/ 79 w 79"/>
                <a:gd name="T7" fmla="*/ 16 h 33"/>
                <a:gd name="T8" fmla="*/ 79 w 79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33">
                  <a:moveTo>
                    <a:pt x="79" y="0"/>
                  </a:moveTo>
                  <a:lnTo>
                    <a:pt x="0" y="16"/>
                  </a:lnTo>
                  <a:lnTo>
                    <a:pt x="79" y="33"/>
                  </a:lnTo>
                  <a:lnTo>
                    <a:pt x="79" y="16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1" name="Freeform 98"/>
            <p:cNvSpPr>
              <a:spLocks/>
            </p:cNvSpPr>
            <p:nvPr userDrawn="1"/>
          </p:nvSpPr>
          <p:spPr bwMode="auto">
            <a:xfrm>
              <a:off x="300442" y="2548985"/>
              <a:ext cx="106774" cy="75866"/>
            </a:xfrm>
            <a:custGeom>
              <a:avLst/>
              <a:gdLst>
                <a:gd name="T0" fmla="*/ 76 w 76"/>
                <a:gd name="T1" fmla="*/ 27 h 54"/>
                <a:gd name="T2" fmla="*/ 0 w 76"/>
                <a:gd name="T3" fmla="*/ 0 h 54"/>
                <a:gd name="T4" fmla="*/ 62 w 76"/>
                <a:gd name="T5" fmla="*/ 54 h 54"/>
                <a:gd name="T6" fmla="*/ 69 w 76"/>
                <a:gd name="T7" fmla="*/ 40 h 54"/>
                <a:gd name="T8" fmla="*/ 76 w 76"/>
                <a:gd name="T9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54">
                  <a:moveTo>
                    <a:pt x="76" y="27"/>
                  </a:moveTo>
                  <a:lnTo>
                    <a:pt x="0" y="0"/>
                  </a:lnTo>
                  <a:lnTo>
                    <a:pt x="62" y="54"/>
                  </a:lnTo>
                  <a:lnTo>
                    <a:pt x="69" y="40"/>
                  </a:lnTo>
                  <a:lnTo>
                    <a:pt x="76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2" name="Freeform 99"/>
            <p:cNvSpPr>
              <a:spLocks/>
            </p:cNvSpPr>
            <p:nvPr userDrawn="1"/>
          </p:nvSpPr>
          <p:spPr bwMode="auto">
            <a:xfrm>
              <a:off x="425481" y="2423946"/>
              <a:ext cx="77271" cy="106774"/>
            </a:xfrm>
            <a:custGeom>
              <a:avLst/>
              <a:gdLst>
                <a:gd name="T0" fmla="*/ 55 w 55"/>
                <a:gd name="T1" fmla="*/ 61 h 76"/>
                <a:gd name="T2" fmla="*/ 0 w 55"/>
                <a:gd name="T3" fmla="*/ 0 h 76"/>
                <a:gd name="T4" fmla="*/ 27 w 55"/>
                <a:gd name="T5" fmla="*/ 76 h 76"/>
                <a:gd name="T6" fmla="*/ 40 w 55"/>
                <a:gd name="T7" fmla="*/ 69 h 76"/>
                <a:gd name="T8" fmla="*/ 55 w 55"/>
                <a:gd name="T9" fmla="*/ 6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76">
                  <a:moveTo>
                    <a:pt x="55" y="61"/>
                  </a:moveTo>
                  <a:lnTo>
                    <a:pt x="0" y="0"/>
                  </a:lnTo>
                  <a:lnTo>
                    <a:pt x="27" y="76"/>
                  </a:lnTo>
                  <a:lnTo>
                    <a:pt x="40" y="69"/>
                  </a:lnTo>
                  <a:lnTo>
                    <a:pt x="55" y="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3" name="Freeform 100"/>
            <p:cNvSpPr>
              <a:spLocks/>
            </p:cNvSpPr>
            <p:nvPr userDrawn="1"/>
          </p:nvSpPr>
          <p:spPr bwMode="auto">
            <a:xfrm>
              <a:off x="390357" y="2512457"/>
              <a:ext cx="417264" cy="418668"/>
            </a:xfrm>
            <a:custGeom>
              <a:avLst/>
              <a:gdLst>
                <a:gd name="T0" fmla="*/ 32 w 297"/>
                <a:gd name="T1" fmla="*/ 55 h 298"/>
                <a:gd name="T2" fmla="*/ 16 w 297"/>
                <a:gd name="T3" fmla="*/ 80 h 298"/>
                <a:gd name="T4" fmla="*/ 5 w 297"/>
                <a:gd name="T5" fmla="*/ 107 h 298"/>
                <a:gd name="T6" fmla="*/ 0 w 297"/>
                <a:gd name="T7" fmla="*/ 135 h 298"/>
                <a:gd name="T8" fmla="*/ 0 w 297"/>
                <a:gd name="T9" fmla="*/ 164 h 298"/>
                <a:gd name="T10" fmla="*/ 5 w 297"/>
                <a:gd name="T11" fmla="*/ 191 h 298"/>
                <a:gd name="T12" fmla="*/ 16 w 297"/>
                <a:gd name="T13" fmla="*/ 218 h 298"/>
                <a:gd name="T14" fmla="*/ 32 w 297"/>
                <a:gd name="T15" fmla="*/ 244 h 298"/>
                <a:gd name="T16" fmla="*/ 54 w 297"/>
                <a:gd name="T17" fmla="*/ 264 h 298"/>
                <a:gd name="T18" fmla="*/ 80 w 297"/>
                <a:gd name="T19" fmla="*/ 280 h 298"/>
                <a:gd name="T20" fmla="*/ 107 w 297"/>
                <a:gd name="T21" fmla="*/ 291 h 298"/>
                <a:gd name="T22" fmla="*/ 134 w 297"/>
                <a:gd name="T23" fmla="*/ 296 h 298"/>
                <a:gd name="T24" fmla="*/ 163 w 297"/>
                <a:gd name="T25" fmla="*/ 296 h 298"/>
                <a:gd name="T26" fmla="*/ 190 w 297"/>
                <a:gd name="T27" fmla="*/ 291 h 298"/>
                <a:gd name="T28" fmla="*/ 217 w 297"/>
                <a:gd name="T29" fmla="*/ 280 h 298"/>
                <a:gd name="T30" fmla="*/ 243 w 297"/>
                <a:gd name="T31" fmla="*/ 264 h 298"/>
                <a:gd name="T32" fmla="*/ 263 w 297"/>
                <a:gd name="T33" fmla="*/ 244 h 298"/>
                <a:gd name="T34" fmla="*/ 279 w 297"/>
                <a:gd name="T35" fmla="*/ 218 h 298"/>
                <a:gd name="T36" fmla="*/ 292 w 297"/>
                <a:gd name="T37" fmla="*/ 191 h 298"/>
                <a:gd name="T38" fmla="*/ 295 w 297"/>
                <a:gd name="T39" fmla="*/ 164 h 298"/>
                <a:gd name="T40" fmla="*/ 295 w 297"/>
                <a:gd name="T41" fmla="*/ 135 h 298"/>
                <a:gd name="T42" fmla="*/ 290 w 297"/>
                <a:gd name="T43" fmla="*/ 107 h 298"/>
                <a:gd name="T44" fmla="*/ 279 w 297"/>
                <a:gd name="T45" fmla="*/ 80 h 298"/>
                <a:gd name="T46" fmla="*/ 263 w 297"/>
                <a:gd name="T47" fmla="*/ 55 h 298"/>
                <a:gd name="T48" fmla="*/ 243 w 297"/>
                <a:gd name="T49" fmla="*/ 33 h 298"/>
                <a:gd name="T50" fmla="*/ 217 w 297"/>
                <a:gd name="T51" fmla="*/ 17 h 298"/>
                <a:gd name="T52" fmla="*/ 190 w 297"/>
                <a:gd name="T53" fmla="*/ 6 h 298"/>
                <a:gd name="T54" fmla="*/ 163 w 297"/>
                <a:gd name="T55" fmla="*/ 0 h 298"/>
                <a:gd name="T56" fmla="*/ 134 w 297"/>
                <a:gd name="T57" fmla="*/ 0 h 298"/>
                <a:gd name="T58" fmla="*/ 107 w 297"/>
                <a:gd name="T59" fmla="*/ 6 h 298"/>
                <a:gd name="T60" fmla="*/ 80 w 297"/>
                <a:gd name="T61" fmla="*/ 17 h 298"/>
                <a:gd name="T62" fmla="*/ 54 w 297"/>
                <a:gd name="T63" fmla="*/ 3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7" h="298">
                  <a:moveTo>
                    <a:pt x="43" y="44"/>
                  </a:moveTo>
                  <a:lnTo>
                    <a:pt x="32" y="55"/>
                  </a:lnTo>
                  <a:lnTo>
                    <a:pt x="23" y="67"/>
                  </a:lnTo>
                  <a:lnTo>
                    <a:pt x="16" y="80"/>
                  </a:lnTo>
                  <a:lnTo>
                    <a:pt x="11" y="93"/>
                  </a:lnTo>
                  <a:lnTo>
                    <a:pt x="5" y="107"/>
                  </a:lnTo>
                  <a:lnTo>
                    <a:pt x="2" y="120"/>
                  </a:lnTo>
                  <a:lnTo>
                    <a:pt x="0" y="135"/>
                  </a:lnTo>
                  <a:lnTo>
                    <a:pt x="0" y="149"/>
                  </a:lnTo>
                  <a:lnTo>
                    <a:pt x="0" y="164"/>
                  </a:lnTo>
                  <a:lnTo>
                    <a:pt x="2" y="178"/>
                  </a:lnTo>
                  <a:lnTo>
                    <a:pt x="5" y="191"/>
                  </a:lnTo>
                  <a:lnTo>
                    <a:pt x="11" y="205"/>
                  </a:lnTo>
                  <a:lnTo>
                    <a:pt x="16" y="218"/>
                  </a:lnTo>
                  <a:lnTo>
                    <a:pt x="23" y="231"/>
                  </a:lnTo>
                  <a:lnTo>
                    <a:pt x="32" y="244"/>
                  </a:lnTo>
                  <a:lnTo>
                    <a:pt x="43" y="255"/>
                  </a:lnTo>
                  <a:lnTo>
                    <a:pt x="54" y="264"/>
                  </a:lnTo>
                  <a:lnTo>
                    <a:pt x="67" y="273"/>
                  </a:lnTo>
                  <a:lnTo>
                    <a:pt x="80" y="280"/>
                  </a:lnTo>
                  <a:lnTo>
                    <a:pt x="92" y="287"/>
                  </a:lnTo>
                  <a:lnTo>
                    <a:pt x="107" y="291"/>
                  </a:lnTo>
                  <a:lnTo>
                    <a:pt x="119" y="294"/>
                  </a:lnTo>
                  <a:lnTo>
                    <a:pt x="134" y="296"/>
                  </a:lnTo>
                  <a:lnTo>
                    <a:pt x="148" y="298"/>
                  </a:lnTo>
                  <a:lnTo>
                    <a:pt x="163" y="296"/>
                  </a:lnTo>
                  <a:lnTo>
                    <a:pt x="178" y="294"/>
                  </a:lnTo>
                  <a:lnTo>
                    <a:pt x="190" y="291"/>
                  </a:lnTo>
                  <a:lnTo>
                    <a:pt x="205" y="287"/>
                  </a:lnTo>
                  <a:lnTo>
                    <a:pt x="217" y="280"/>
                  </a:lnTo>
                  <a:lnTo>
                    <a:pt x="230" y="273"/>
                  </a:lnTo>
                  <a:lnTo>
                    <a:pt x="243" y="264"/>
                  </a:lnTo>
                  <a:lnTo>
                    <a:pt x="254" y="255"/>
                  </a:lnTo>
                  <a:lnTo>
                    <a:pt x="263" y="244"/>
                  </a:lnTo>
                  <a:lnTo>
                    <a:pt x="272" y="231"/>
                  </a:lnTo>
                  <a:lnTo>
                    <a:pt x="279" y="218"/>
                  </a:lnTo>
                  <a:lnTo>
                    <a:pt x="286" y="205"/>
                  </a:lnTo>
                  <a:lnTo>
                    <a:pt x="292" y="191"/>
                  </a:lnTo>
                  <a:lnTo>
                    <a:pt x="294" y="178"/>
                  </a:lnTo>
                  <a:lnTo>
                    <a:pt x="295" y="164"/>
                  </a:lnTo>
                  <a:lnTo>
                    <a:pt x="297" y="149"/>
                  </a:lnTo>
                  <a:lnTo>
                    <a:pt x="295" y="135"/>
                  </a:lnTo>
                  <a:lnTo>
                    <a:pt x="294" y="120"/>
                  </a:lnTo>
                  <a:lnTo>
                    <a:pt x="290" y="107"/>
                  </a:lnTo>
                  <a:lnTo>
                    <a:pt x="286" y="93"/>
                  </a:lnTo>
                  <a:lnTo>
                    <a:pt x="279" y="80"/>
                  </a:lnTo>
                  <a:lnTo>
                    <a:pt x="272" y="67"/>
                  </a:lnTo>
                  <a:lnTo>
                    <a:pt x="263" y="55"/>
                  </a:lnTo>
                  <a:lnTo>
                    <a:pt x="254" y="44"/>
                  </a:lnTo>
                  <a:lnTo>
                    <a:pt x="243" y="33"/>
                  </a:lnTo>
                  <a:lnTo>
                    <a:pt x="230" y="24"/>
                  </a:lnTo>
                  <a:lnTo>
                    <a:pt x="217" y="17"/>
                  </a:lnTo>
                  <a:lnTo>
                    <a:pt x="205" y="11"/>
                  </a:lnTo>
                  <a:lnTo>
                    <a:pt x="190" y="6"/>
                  </a:lnTo>
                  <a:lnTo>
                    <a:pt x="178" y="2"/>
                  </a:lnTo>
                  <a:lnTo>
                    <a:pt x="163" y="0"/>
                  </a:lnTo>
                  <a:lnTo>
                    <a:pt x="148" y="0"/>
                  </a:lnTo>
                  <a:lnTo>
                    <a:pt x="134" y="0"/>
                  </a:lnTo>
                  <a:lnTo>
                    <a:pt x="119" y="2"/>
                  </a:lnTo>
                  <a:lnTo>
                    <a:pt x="107" y="6"/>
                  </a:lnTo>
                  <a:lnTo>
                    <a:pt x="92" y="11"/>
                  </a:lnTo>
                  <a:lnTo>
                    <a:pt x="80" y="17"/>
                  </a:lnTo>
                  <a:lnTo>
                    <a:pt x="67" y="24"/>
                  </a:lnTo>
                  <a:lnTo>
                    <a:pt x="54" y="33"/>
                  </a:lnTo>
                  <a:lnTo>
                    <a:pt x="43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4" name="Freeform 101"/>
            <p:cNvSpPr>
              <a:spLocks noEditPoints="1"/>
            </p:cNvSpPr>
            <p:nvPr userDrawn="1"/>
          </p:nvSpPr>
          <p:spPr bwMode="auto">
            <a:xfrm>
              <a:off x="1021873" y="3371651"/>
              <a:ext cx="521228" cy="557353"/>
            </a:xfrm>
            <a:custGeom>
              <a:avLst/>
              <a:gdLst>
                <a:gd name="T0" fmla="*/ 399 w 404"/>
                <a:gd name="T1" fmla="*/ 403 h 432"/>
                <a:gd name="T2" fmla="*/ 393 w 404"/>
                <a:gd name="T3" fmla="*/ 432 h 432"/>
                <a:gd name="T4" fmla="*/ 201 w 404"/>
                <a:gd name="T5" fmla="*/ 432 h 432"/>
                <a:gd name="T6" fmla="*/ 10 w 404"/>
                <a:gd name="T7" fmla="*/ 432 h 432"/>
                <a:gd name="T8" fmla="*/ 5 w 404"/>
                <a:gd name="T9" fmla="*/ 403 h 432"/>
                <a:gd name="T10" fmla="*/ 19 w 404"/>
                <a:gd name="T11" fmla="*/ 134 h 432"/>
                <a:gd name="T12" fmla="*/ 1 w 404"/>
                <a:gd name="T13" fmla="*/ 120 h 432"/>
                <a:gd name="T14" fmla="*/ 85 w 404"/>
                <a:gd name="T15" fmla="*/ 5 h 432"/>
                <a:gd name="T16" fmla="*/ 313 w 404"/>
                <a:gd name="T17" fmla="*/ 2 h 432"/>
                <a:gd name="T18" fmla="*/ 404 w 404"/>
                <a:gd name="T19" fmla="*/ 118 h 432"/>
                <a:gd name="T20" fmla="*/ 388 w 404"/>
                <a:gd name="T21" fmla="*/ 134 h 432"/>
                <a:gd name="T22" fmla="*/ 237 w 404"/>
                <a:gd name="T23" fmla="*/ 281 h 432"/>
                <a:gd name="T24" fmla="*/ 319 w 404"/>
                <a:gd name="T25" fmla="*/ 118 h 432"/>
                <a:gd name="T26" fmla="*/ 168 w 404"/>
                <a:gd name="T27" fmla="*/ 283 h 432"/>
                <a:gd name="T28" fmla="*/ 301 w 404"/>
                <a:gd name="T29" fmla="*/ 158 h 432"/>
                <a:gd name="T30" fmla="*/ 310 w 404"/>
                <a:gd name="T31" fmla="*/ 245 h 432"/>
                <a:gd name="T32" fmla="*/ 253 w 404"/>
                <a:gd name="T33" fmla="*/ 252 h 432"/>
                <a:gd name="T34" fmla="*/ 246 w 404"/>
                <a:gd name="T35" fmla="*/ 165 h 432"/>
                <a:gd name="T36" fmla="*/ 103 w 404"/>
                <a:gd name="T37" fmla="*/ 158 h 432"/>
                <a:gd name="T38" fmla="*/ 159 w 404"/>
                <a:gd name="T39" fmla="*/ 165 h 432"/>
                <a:gd name="T40" fmla="*/ 150 w 404"/>
                <a:gd name="T41" fmla="*/ 252 h 432"/>
                <a:gd name="T42" fmla="*/ 96 w 404"/>
                <a:gd name="T43" fmla="*/ 245 h 432"/>
                <a:gd name="T44" fmla="*/ 103 w 404"/>
                <a:gd name="T45" fmla="*/ 158 h 432"/>
                <a:gd name="T46" fmla="*/ 233 w 404"/>
                <a:gd name="T47" fmla="*/ 161 h 432"/>
                <a:gd name="T48" fmla="*/ 228 w 404"/>
                <a:gd name="T49" fmla="*/ 252 h 432"/>
                <a:gd name="T50" fmla="*/ 172 w 404"/>
                <a:gd name="T51" fmla="*/ 247 h 432"/>
                <a:gd name="T52" fmla="*/ 175 w 404"/>
                <a:gd name="T53" fmla="*/ 158 h 432"/>
                <a:gd name="T54" fmla="*/ 306 w 404"/>
                <a:gd name="T55" fmla="*/ 281 h 432"/>
                <a:gd name="T56" fmla="*/ 306 w 404"/>
                <a:gd name="T57" fmla="*/ 370 h 432"/>
                <a:gd name="T58" fmla="*/ 252 w 404"/>
                <a:gd name="T59" fmla="*/ 370 h 432"/>
                <a:gd name="T60" fmla="*/ 252 w 404"/>
                <a:gd name="T61" fmla="*/ 281 h 432"/>
                <a:gd name="T62" fmla="*/ 150 w 404"/>
                <a:gd name="T63" fmla="*/ 279 h 432"/>
                <a:gd name="T64" fmla="*/ 154 w 404"/>
                <a:gd name="T65" fmla="*/ 368 h 432"/>
                <a:gd name="T66" fmla="*/ 101 w 404"/>
                <a:gd name="T67" fmla="*/ 372 h 432"/>
                <a:gd name="T68" fmla="*/ 96 w 404"/>
                <a:gd name="T69" fmla="*/ 283 h 432"/>
                <a:gd name="T70" fmla="*/ 308 w 404"/>
                <a:gd name="T71" fmla="*/ 23 h 432"/>
                <a:gd name="T72" fmla="*/ 262 w 404"/>
                <a:gd name="T73" fmla="*/ 172 h 432"/>
                <a:gd name="T74" fmla="*/ 112 w 404"/>
                <a:gd name="T75" fmla="*/ 172 h 432"/>
                <a:gd name="T76" fmla="*/ 186 w 404"/>
                <a:gd name="T77" fmla="*/ 172 h 432"/>
                <a:gd name="T78" fmla="*/ 183 w 404"/>
                <a:gd name="T79" fmla="*/ 294 h 432"/>
                <a:gd name="T80" fmla="*/ 264 w 404"/>
                <a:gd name="T81" fmla="*/ 294 h 432"/>
                <a:gd name="T82" fmla="*/ 112 w 404"/>
                <a:gd name="T83" fmla="*/ 294 h 432"/>
                <a:gd name="T84" fmla="*/ 199 w 404"/>
                <a:gd name="T85" fmla="*/ 338 h 432"/>
                <a:gd name="T86" fmla="*/ 201 w 404"/>
                <a:gd name="T87" fmla="*/ 348 h 432"/>
                <a:gd name="T88" fmla="*/ 190 w 404"/>
                <a:gd name="T89" fmla="*/ 345 h 432"/>
                <a:gd name="T90" fmla="*/ 197 w 404"/>
                <a:gd name="T91" fmla="*/ 336 h 432"/>
                <a:gd name="T92" fmla="*/ 275 w 404"/>
                <a:gd name="T93" fmla="*/ 20 h 432"/>
                <a:gd name="T94" fmla="*/ 237 w 404"/>
                <a:gd name="T95" fmla="*/ 22 h 432"/>
                <a:gd name="T96" fmla="*/ 204 w 404"/>
                <a:gd name="T97" fmla="*/ 22 h 432"/>
                <a:gd name="T98" fmla="*/ 61 w 404"/>
                <a:gd name="T99" fmla="*/ 60 h 432"/>
                <a:gd name="T100" fmla="*/ 134 w 404"/>
                <a:gd name="T101" fmla="*/ 23 h 432"/>
                <a:gd name="T102" fmla="*/ 172 w 404"/>
                <a:gd name="T103" fmla="*/ 22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4" h="432">
                  <a:moveTo>
                    <a:pt x="355" y="134"/>
                  </a:moveTo>
                  <a:lnTo>
                    <a:pt x="355" y="397"/>
                  </a:lnTo>
                  <a:lnTo>
                    <a:pt x="386" y="397"/>
                  </a:lnTo>
                  <a:lnTo>
                    <a:pt x="393" y="399"/>
                  </a:lnTo>
                  <a:lnTo>
                    <a:pt x="399" y="403"/>
                  </a:lnTo>
                  <a:lnTo>
                    <a:pt x="402" y="408"/>
                  </a:lnTo>
                  <a:lnTo>
                    <a:pt x="404" y="416"/>
                  </a:lnTo>
                  <a:lnTo>
                    <a:pt x="402" y="421"/>
                  </a:lnTo>
                  <a:lnTo>
                    <a:pt x="399" y="428"/>
                  </a:lnTo>
                  <a:lnTo>
                    <a:pt x="393" y="432"/>
                  </a:lnTo>
                  <a:lnTo>
                    <a:pt x="386" y="432"/>
                  </a:lnTo>
                  <a:lnTo>
                    <a:pt x="340" y="432"/>
                  </a:lnTo>
                  <a:lnTo>
                    <a:pt x="293" y="432"/>
                  </a:lnTo>
                  <a:lnTo>
                    <a:pt x="248" y="432"/>
                  </a:lnTo>
                  <a:lnTo>
                    <a:pt x="201" y="432"/>
                  </a:lnTo>
                  <a:lnTo>
                    <a:pt x="155" y="432"/>
                  </a:lnTo>
                  <a:lnTo>
                    <a:pt x="108" y="432"/>
                  </a:lnTo>
                  <a:lnTo>
                    <a:pt x="63" y="432"/>
                  </a:lnTo>
                  <a:lnTo>
                    <a:pt x="18" y="432"/>
                  </a:lnTo>
                  <a:lnTo>
                    <a:pt x="10" y="432"/>
                  </a:lnTo>
                  <a:lnTo>
                    <a:pt x="5" y="428"/>
                  </a:lnTo>
                  <a:lnTo>
                    <a:pt x="0" y="421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5" y="403"/>
                  </a:lnTo>
                  <a:lnTo>
                    <a:pt x="10" y="399"/>
                  </a:lnTo>
                  <a:lnTo>
                    <a:pt x="18" y="397"/>
                  </a:lnTo>
                  <a:lnTo>
                    <a:pt x="47" y="397"/>
                  </a:lnTo>
                  <a:lnTo>
                    <a:pt x="47" y="134"/>
                  </a:lnTo>
                  <a:lnTo>
                    <a:pt x="19" y="134"/>
                  </a:lnTo>
                  <a:lnTo>
                    <a:pt x="14" y="132"/>
                  </a:lnTo>
                  <a:lnTo>
                    <a:pt x="10" y="131"/>
                  </a:lnTo>
                  <a:lnTo>
                    <a:pt x="7" y="129"/>
                  </a:lnTo>
                  <a:lnTo>
                    <a:pt x="3" y="123"/>
                  </a:lnTo>
                  <a:lnTo>
                    <a:pt x="1" y="120"/>
                  </a:lnTo>
                  <a:lnTo>
                    <a:pt x="1" y="114"/>
                  </a:lnTo>
                  <a:lnTo>
                    <a:pt x="1" y="111"/>
                  </a:lnTo>
                  <a:lnTo>
                    <a:pt x="5" y="105"/>
                  </a:lnTo>
                  <a:lnTo>
                    <a:pt x="81" y="7"/>
                  </a:lnTo>
                  <a:lnTo>
                    <a:pt x="85" y="5"/>
                  </a:lnTo>
                  <a:lnTo>
                    <a:pt x="88" y="2"/>
                  </a:lnTo>
                  <a:lnTo>
                    <a:pt x="92" y="0"/>
                  </a:lnTo>
                  <a:lnTo>
                    <a:pt x="96" y="0"/>
                  </a:lnTo>
                  <a:lnTo>
                    <a:pt x="306" y="0"/>
                  </a:lnTo>
                  <a:lnTo>
                    <a:pt x="313" y="2"/>
                  </a:lnTo>
                  <a:lnTo>
                    <a:pt x="321" y="7"/>
                  </a:lnTo>
                  <a:lnTo>
                    <a:pt x="400" y="103"/>
                  </a:lnTo>
                  <a:lnTo>
                    <a:pt x="404" y="109"/>
                  </a:lnTo>
                  <a:lnTo>
                    <a:pt x="404" y="112"/>
                  </a:lnTo>
                  <a:lnTo>
                    <a:pt x="404" y="118"/>
                  </a:lnTo>
                  <a:lnTo>
                    <a:pt x="404" y="123"/>
                  </a:lnTo>
                  <a:lnTo>
                    <a:pt x="400" y="127"/>
                  </a:lnTo>
                  <a:lnTo>
                    <a:pt x="397" y="131"/>
                  </a:lnTo>
                  <a:lnTo>
                    <a:pt x="393" y="132"/>
                  </a:lnTo>
                  <a:lnTo>
                    <a:pt x="388" y="134"/>
                  </a:lnTo>
                  <a:lnTo>
                    <a:pt x="355" y="134"/>
                  </a:lnTo>
                  <a:close/>
                  <a:moveTo>
                    <a:pt x="174" y="278"/>
                  </a:moveTo>
                  <a:lnTo>
                    <a:pt x="232" y="278"/>
                  </a:lnTo>
                  <a:lnTo>
                    <a:pt x="235" y="279"/>
                  </a:lnTo>
                  <a:lnTo>
                    <a:pt x="237" y="281"/>
                  </a:lnTo>
                  <a:lnTo>
                    <a:pt x="239" y="283"/>
                  </a:lnTo>
                  <a:lnTo>
                    <a:pt x="239" y="287"/>
                  </a:lnTo>
                  <a:lnTo>
                    <a:pt x="239" y="397"/>
                  </a:lnTo>
                  <a:lnTo>
                    <a:pt x="319" y="397"/>
                  </a:lnTo>
                  <a:lnTo>
                    <a:pt x="319" y="118"/>
                  </a:lnTo>
                  <a:lnTo>
                    <a:pt x="83" y="118"/>
                  </a:lnTo>
                  <a:lnTo>
                    <a:pt x="83" y="397"/>
                  </a:lnTo>
                  <a:lnTo>
                    <a:pt x="166" y="397"/>
                  </a:lnTo>
                  <a:lnTo>
                    <a:pt x="166" y="287"/>
                  </a:lnTo>
                  <a:lnTo>
                    <a:pt x="168" y="283"/>
                  </a:lnTo>
                  <a:lnTo>
                    <a:pt x="168" y="281"/>
                  </a:lnTo>
                  <a:lnTo>
                    <a:pt x="172" y="279"/>
                  </a:lnTo>
                  <a:lnTo>
                    <a:pt x="174" y="278"/>
                  </a:lnTo>
                  <a:close/>
                  <a:moveTo>
                    <a:pt x="253" y="158"/>
                  </a:moveTo>
                  <a:lnTo>
                    <a:pt x="301" y="158"/>
                  </a:lnTo>
                  <a:lnTo>
                    <a:pt x="304" y="158"/>
                  </a:lnTo>
                  <a:lnTo>
                    <a:pt x="306" y="160"/>
                  </a:lnTo>
                  <a:lnTo>
                    <a:pt x="308" y="161"/>
                  </a:lnTo>
                  <a:lnTo>
                    <a:pt x="310" y="165"/>
                  </a:lnTo>
                  <a:lnTo>
                    <a:pt x="310" y="245"/>
                  </a:lnTo>
                  <a:lnTo>
                    <a:pt x="308" y="247"/>
                  </a:lnTo>
                  <a:lnTo>
                    <a:pt x="306" y="250"/>
                  </a:lnTo>
                  <a:lnTo>
                    <a:pt x="304" y="252"/>
                  </a:lnTo>
                  <a:lnTo>
                    <a:pt x="301" y="252"/>
                  </a:lnTo>
                  <a:lnTo>
                    <a:pt x="253" y="252"/>
                  </a:lnTo>
                  <a:lnTo>
                    <a:pt x="252" y="252"/>
                  </a:lnTo>
                  <a:lnTo>
                    <a:pt x="248" y="250"/>
                  </a:lnTo>
                  <a:lnTo>
                    <a:pt x="248" y="247"/>
                  </a:lnTo>
                  <a:lnTo>
                    <a:pt x="246" y="245"/>
                  </a:lnTo>
                  <a:lnTo>
                    <a:pt x="246" y="165"/>
                  </a:lnTo>
                  <a:lnTo>
                    <a:pt x="248" y="161"/>
                  </a:lnTo>
                  <a:lnTo>
                    <a:pt x="248" y="160"/>
                  </a:lnTo>
                  <a:lnTo>
                    <a:pt x="252" y="158"/>
                  </a:lnTo>
                  <a:lnTo>
                    <a:pt x="253" y="158"/>
                  </a:lnTo>
                  <a:close/>
                  <a:moveTo>
                    <a:pt x="103" y="158"/>
                  </a:moveTo>
                  <a:lnTo>
                    <a:pt x="150" y="158"/>
                  </a:lnTo>
                  <a:lnTo>
                    <a:pt x="154" y="158"/>
                  </a:lnTo>
                  <a:lnTo>
                    <a:pt x="155" y="160"/>
                  </a:lnTo>
                  <a:lnTo>
                    <a:pt x="157" y="161"/>
                  </a:lnTo>
                  <a:lnTo>
                    <a:pt x="159" y="165"/>
                  </a:lnTo>
                  <a:lnTo>
                    <a:pt x="159" y="245"/>
                  </a:lnTo>
                  <a:lnTo>
                    <a:pt x="157" y="247"/>
                  </a:lnTo>
                  <a:lnTo>
                    <a:pt x="155" y="250"/>
                  </a:lnTo>
                  <a:lnTo>
                    <a:pt x="154" y="252"/>
                  </a:lnTo>
                  <a:lnTo>
                    <a:pt x="150" y="252"/>
                  </a:lnTo>
                  <a:lnTo>
                    <a:pt x="103" y="252"/>
                  </a:lnTo>
                  <a:lnTo>
                    <a:pt x="101" y="252"/>
                  </a:lnTo>
                  <a:lnTo>
                    <a:pt x="97" y="250"/>
                  </a:lnTo>
                  <a:lnTo>
                    <a:pt x="96" y="247"/>
                  </a:lnTo>
                  <a:lnTo>
                    <a:pt x="96" y="245"/>
                  </a:lnTo>
                  <a:lnTo>
                    <a:pt x="96" y="165"/>
                  </a:lnTo>
                  <a:lnTo>
                    <a:pt x="96" y="161"/>
                  </a:lnTo>
                  <a:lnTo>
                    <a:pt x="97" y="160"/>
                  </a:lnTo>
                  <a:lnTo>
                    <a:pt x="101" y="158"/>
                  </a:lnTo>
                  <a:lnTo>
                    <a:pt x="103" y="158"/>
                  </a:lnTo>
                  <a:close/>
                  <a:moveTo>
                    <a:pt x="179" y="158"/>
                  </a:moveTo>
                  <a:lnTo>
                    <a:pt x="226" y="158"/>
                  </a:lnTo>
                  <a:lnTo>
                    <a:pt x="228" y="158"/>
                  </a:lnTo>
                  <a:lnTo>
                    <a:pt x="232" y="160"/>
                  </a:lnTo>
                  <a:lnTo>
                    <a:pt x="233" y="161"/>
                  </a:lnTo>
                  <a:lnTo>
                    <a:pt x="233" y="165"/>
                  </a:lnTo>
                  <a:lnTo>
                    <a:pt x="233" y="245"/>
                  </a:lnTo>
                  <a:lnTo>
                    <a:pt x="233" y="247"/>
                  </a:lnTo>
                  <a:lnTo>
                    <a:pt x="232" y="250"/>
                  </a:lnTo>
                  <a:lnTo>
                    <a:pt x="228" y="252"/>
                  </a:lnTo>
                  <a:lnTo>
                    <a:pt x="226" y="252"/>
                  </a:lnTo>
                  <a:lnTo>
                    <a:pt x="179" y="252"/>
                  </a:lnTo>
                  <a:lnTo>
                    <a:pt x="175" y="252"/>
                  </a:lnTo>
                  <a:lnTo>
                    <a:pt x="174" y="250"/>
                  </a:lnTo>
                  <a:lnTo>
                    <a:pt x="172" y="247"/>
                  </a:lnTo>
                  <a:lnTo>
                    <a:pt x="172" y="245"/>
                  </a:lnTo>
                  <a:lnTo>
                    <a:pt x="172" y="165"/>
                  </a:lnTo>
                  <a:lnTo>
                    <a:pt x="172" y="161"/>
                  </a:lnTo>
                  <a:lnTo>
                    <a:pt x="174" y="160"/>
                  </a:lnTo>
                  <a:lnTo>
                    <a:pt x="175" y="158"/>
                  </a:lnTo>
                  <a:lnTo>
                    <a:pt x="179" y="158"/>
                  </a:lnTo>
                  <a:close/>
                  <a:moveTo>
                    <a:pt x="257" y="279"/>
                  </a:moveTo>
                  <a:lnTo>
                    <a:pt x="301" y="279"/>
                  </a:lnTo>
                  <a:lnTo>
                    <a:pt x="304" y="279"/>
                  </a:lnTo>
                  <a:lnTo>
                    <a:pt x="306" y="281"/>
                  </a:lnTo>
                  <a:lnTo>
                    <a:pt x="308" y="283"/>
                  </a:lnTo>
                  <a:lnTo>
                    <a:pt x="310" y="287"/>
                  </a:lnTo>
                  <a:lnTo>
                    <a:pt x="310" y="365"/>
                  </a:lnTo>
                  <a:lnTo>
                    <a:pt x="308" y="368"/>
                  </a:lnTo>
                  <a:lnTo>
                    <a:pt x="306" y="370"/>
                  </a:lnTo>
                  <a:lnTo>
                    <a:pt x="304" y="372"/>
                  </a:lnTo>
                  <a:lnTo>
                    <a:pt x="301" y="374"/>
                  </a:lnTo>
                  <a:lnTo>
                    <a:pt x="257" y="374"/>
                  </a:lnTo>
                  <a:lnTo>
                    <a:pt x="253" y="372"/>
                  </a:lnTo>
                  <a:lnTo>
                    <a:pt x="252" y="370"/>
                  </a:lnTo>
                  <a:lnTo>
                    <a:pt x="250" y="368"/>
                  </a:lnTo>
                  <a:lnTo>
                    <a:pt x="250" y="365"/>
                  </a:lnTo>
                  <a:lnTo>
                    <a:pt x="250" y="287"/>
                  </a:lnTo>
                  <a:lnTo>
                    <a:pt x="250" y="283"/>
                  </a:lnTo>
                  <a:lnTo>
                    <a:pt x="252" y="281"/>
                  </a:lnTo>
                  <a:lnTo>
                    <a:pt x="253" y="279"/>
                  </a:lnTo>
                  <a:lnTo>
                    <a:pt x="257" y="279"/>
                  </a:lnTo>
                  <a:close/>
                  <a:moveTo>
                    <a:pt x="103" y="279"/>
                  </a:moveTo>
                  <a:lnTo>
                    <a:pt x="146" y="279"/>
                  </a:lnTo>
                  <a:lnTo>
                    <a:pt x="150" y="279"/>
                  </a:lnTo>
                  <a:lnTo>
                    <a:pt x="152" y="281"/>
                  </a:lnTo>
                  <a:lnTo>
                    <a:pt x="154" y="283"/>
                  </a:lnTo>
                  <a:lnTo>
                    <a:pt x="154" y="287"/>
                  </a:lnTo>
                  <a:lnTo>
                    <a:pt x="154" y="365"/>
                  </a:lnTo>
                  <a:lnTo>
                    <a:pt x="154" y="368"/>
                  </a:lnTo>
                  <a:lnTo>
                    <a:pt x="152" y="370"/>
                  </a:lnTo>
                  <a:lnTo>
                    <a:pt x="150" y="372"/>
                  </a:lnTo>
                  <a:lnTo>
                    <a:pt x="146" y="374"/>
                  </a:lnTo>
                  <a:lnTo>
                    <a:pt x="103" y="374"/>
                  </a:lnTo>
                  <a:lnTo>
                    <a:pt x="101" y="372"/>
                  </a:lnTo>
                  <a:lnTo>
                    <a:pt x="97" y="370"/>
                  </a:lnTo>
                  <a:lnTo>
                    <a:pt x="96" y="368"/>
                  </a:lnTo>
                  <a:lnTo>
                    <a:pt x="96" y="365"/>
                  </a:lnTo>
                  <a:lnTo>
                    <a:pt x="96" y="287"/>
                  </a:lnTo>
                  <a:lnTo>
                    <a:pt x="96" y="283"/>
                  </a:lnTo>
                  <a:lnTo>
                    <a:pt x="97" y="281"/>
                  </a:lnTo>
                  <a:lnTo>
                    <a:pt x="101" y="279"/>
                  </a:lnTo>
                  <a:lnTo>
                    <a:pt x="103" y="279"/>
                  </a:lnTo>
                  <a:close/>
                  <a:moveTo>
                    <a:pt x="362" y="101"/>
                  </a:moveTo>
                  <a:lnTo>
                    <a:pt x="308" y="23"/>
                  </a:lnTo>
                  <a:lnTo>
                    <a:pt x="97" y="23"/>
                  </a:lnTo>
                  <a:lnTo>
                    <a:pt x="41" y="101"/>
                  </a:lnTo>
                  <a:lnTo>
                    <a:pt x="362" y="101"/>
                  </a:lnTo>
                  <a:close/>
                  <a:moveTo>
                    <a:pt x="293" y="172"/>
                  </a:moveTo>
                  <a:lnTo>
                    <a:pt x="262" y="172"/>
                  </a:lnTo>
                  <a:lnTo>
                    <a:pt x="262" y="238"/>
                  </a:lnTo>
                  <a:lnTo>
                    <a:pt x="293" y="238"/>
                  </a:lnTo>
                  <a:lnTo>
                    <a:pt x="293" y="172"/>
                  </a:lnTo>
                  <a:close/>
                  <a:moveTo>
                    <a:pt x="143" y="172"/>
                  </a:moveTo>
                  <a:lnTo>
                    <a:pt x="112" y="172"/>
                  </a:lnTo>
                  <a:lnTo>
                    <a:pt x="112" y="238"/>
                  </a:lnTo>
                  <a:lnTo>
                    <a:pt x="143" y="238"/>
                  </a:lnTo>
                  <a:lnTo>
                    <a:pt x="143" y="172"/>
                  </a:lnTo>
                  <a:close/>
                  <a:moveTo>
                    <a:pt x="217" y="172"/>
                  </a:moveTo>
                  <a:lnTo>
                    <a:pt x="186" y="172"/>
                  </a:lnTo>
                  <a:lnTo>
                    <a:pt x="186" y="238"/>
                  </a:lnTo>
                  <a:lnTo>
                    <a:pt x="217" y="238"/>
                  </a:lnTo>
                  <a:lnTo>
                    <a:pt x="217" y="172"/>
                  </a:lnTo>
                  <a:close/>
                  <a:moveTo>
                    <a:pt x="224" y="294"/>
                  </a:moveTo>
                  <a:lnTo>
                    <a:pt x="183" y="294"/>
                  </a:lnTo>
                  <a:lnTo>
                    <a:pt x="183" y="397"/>
                  </a:lnTo>
                  <a:lnTo>
                    <a:pt x="224" y="397"/>
                  </a:lnTo>
                  <a:lnTo>
                    <a:pt x="224" y="294"/>
                  </a:lnTo>
                  <a:close/>
                  <a:moveTo>
                    <a:pt x="293" y="294"/>
                  </a:moveTo>
                  <a:lnTo>
                    <a:pt x="264" y="294"/>
                  </a:lnTo>
                  <a:lnTo>
                    <a:pt x="264" y="358"/>
                  </a:lnTo>
                  <a:lnTo>
                    <a:pt x="293" y="358"/>
                  </a:lnTo>
                  <a:lnTo>
                    <a:pt x="293" y="294"/>
                  </a:lnTo>
                  <a:close/>
                  <a:moveTo>
                    <a:pt x="139" y="294"/>
                  </a:moveTo>
                  <a:lnTo>
                    <a:pt x="112" y="294"/>
                  </a:lnTo>
                  <a:lnTo>
                    <a:pt x="112" y="358"/>
                  </a:lnTo>
                  <a:lnTo>
                    <a:pt x="139" y="358"/>
                  </a:lnTo>
                  <a:lnTo>
                    <a:pt x="139" y="294"/>
                  </a:lnTo>
                  <a:close/>
                  <a:moveTo>
                    <a:pt x="197" y="336"/>
                  </a:moveTo>
                  <a:lnTo>
                    <a:pt x="199" y="338"/>
                  </a:lnTo>
                  <a:lnTo>
                    <a:pt x="201" y="338"/>
                  </a:lnTo>
                  <a:lnTo>
                    <a:pt x="203" y="341"/>
                  </a:lnTo>
                  <a:lnTo>
                    <a:pt x="203" y="343"/>
                  </a:lnTo>
                  <a:lnTo>
                    <a:pt x="203" y="345"/>
                  </a:lnTo>
                  <a:lnTo>
                    <a:pt x="201" y="348"/>
                  </a:lnTo>
                  <a:lnTo>
                    <a:pt x="199" y="348"/>
                  </a:lnTo>
                  <a:lnTo>
                    <a:pt x="197" y="350"/>
                  </a:lnTo>
                  <a:lnTo>
                    <a:pt x="194" y="348"/>
                  </a:lnTo>
                  <a:lnTo>
                    <a:pt x="192" y="348"/>
                  </a:lnTo>
                  <a:lnTo>
                    <a:pt x="190" y="345"/>
                  </a:lnTo>
                  <a:lnTo>
                    <a:pt x="190" y="343"/>
                  </a:lnTo>
                  <a:lnTo>
                    <a:pt x="190" y="341"/>
                  </a:lnTo>
                  <a:lnTo>
                    <a:pt x="192" y="338"/>
                  </a:lnTo>
                  <a:lnTo>
                    <a:pt x="194" y="338"/>
                  </a:lnTo>
                  <a:lnTo>
                    <a:pt x="197" y="336"/>
                  </a:lnTo>
                  <a:close/>
                  <a:moveTo>
                    <a:pt x="275" y="20"/>
                  </a:moveTo>
                  <a:lnTo>
                    <a:pt x="302" y="105"/>
                  </a:lnTo>
                  <a:lnTo>
                    <a:pt x="299" y="107"/>
                  </a:lnTo>
                  <a:lnTo>
                    <a:pt x="272" y="22"/>
                  </a:lnTo>
                  <a:lnTo>
                    <a:pt x="275" y="20"/>
                  </a:lnTo>
                  <a:close/>
                  <a:moveTo>
                    <a:pt x="237" y="22"/>
                  </a:moveTo>
                  <a:lnTo>
                    <a:pt x="255" y="105"/>
                  </a:lnTo>
                  <a:lnTo>
                    <a:pt x="250" y="107"/>
                  </a:lnTo>
                  <a:lnTo>
                    <a:pt x="233" y="22"/>
                  </a:lnTo>
                  <a:lnTo>
                    <a:pt x="237" y="22"/>
                  </a:lnTo>
                  <a:close/>
                  <a:moveTo>
                    <a:pt x="204" y="22"/>
                  </a:moveTo>
                  <a:lnTo>
                    <a:pt x="204" y="107"/>
                  </a:lnTo>
                  <a:lnTo>
                    <a:pt x="201" y="107"/>
                  </a:lnTo>
                  <a:lnTo>
                    <a:pt x="201" y="22"/>
                  </a:lnTo>
                  <a:lnTo>
                    <a:pt x="204" y="22"/>
                  </a:lnTo>
                  <a:close/>
                  <a:moveTo>
                    <a:pt x="61" y="60"/>
                  </a:moveTo>
                  <a:lnTo>
                    <a:pt x="346" y="60"/>
                  </a:lnTo>
                  <a:lnTo>
                    <a:pt x="346" y="65"/>
                  </a:lnTo>
                  <a:lnTo>
                    <a:pt x="61" y="65"/>
                  </a:lnTo>
                  <a:lnTo>
                    <a:pt x="61" y="60"/>
                  </a:lnTo>
                  <a:close/>
                  <a:moveTo>
                    <a:pt x="134" y="23"/>
                  </a:moveTo>
                  <a:lnTo>
                    <a:pt x="108" y="105"/>
                  </a:lnTo>
                  <a:lnTo>
                    <a:pt x="103" y="103"/>
                  </a:lnTo>
                  <a:lnTo>
                    <a:pt x="130" y="22"/>
                  </a:lnTo>
                  <a:lnTo>
                    <a:pt x="134" y="23"/>
                  </a:lnTo>
                  <a:close/>
                  <a:moveTo>
                    <a:pt x="172" y="22"/>
                  </a:moveTo>
                  <a:lnTo>
                    <a:pt x="155" y="107"/>
                  </a:lnTo>
                  <a:lnTo>
                    <a:pt x="150" y="105"/>
                  </a:lnTo>
                  <a:lnTo>
                    <a:pt x="168" y="22"/>
                  </a:lnTo>
                  <a:lnTo>
                    <a:pt x="17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5" name="Freeform 102"/>
            <p:cNvSpPr>
              <a:spLocks noEditPoints="1"/>
            </p:cNvSpPr>
            <p:nvPr userDrawn="1"/>
          </p:nvSpPr>
          <p:spPr bwMode="auto">
            <a:xfrm>
              <a:off x="2321474" y="4185725"/>
              <a:ext cx="410546" cy="1007332"/>
            </a:xfrm>
            <a:custGeom>
              <a:avLst/>
              <a:gdLst>
                <a:gd name="T0" fmla="*/ 241 w 302"/>
                <a:gd name="T1" fmla="*/ 59 h 741"/>
                <a:gd name="T2" fmla="*/ 259 w 302"/>
                <a:gd name="T3" fmla="*/ 33 h 741"/>
                <a:gd name="T4" fmla="*/ 0 w 302"/>
                <a:gd name="T5" fmla="*/ 0 h 741"/>
                <a:gd name="T6" fmla="*/ 18 w 302"/>
                <a:gd name="T7" fmla="*/ 33 h 741"/>
                <a:gd name="T8" fmla="*/ 70 w 302"/>
                <a:gd name="T9" fmla="*/ 93 h 741"/>
                <a:gd name="T10" fmla="*/ 29 w 302"/>
                <a:gd name="T11" fmla="*/ 60 h 741"/>
                <a:gd name="T12" fmla="*/ 79 w 302"/>
                <a:gd name="T13" fmla="*/ 33 h 741"/>
                <a:gd name="T14" fmla="*/ 0 w 302"/>
                <a:gd name="T15" fmla="*/ 142 h 741"/>
                <a:gd name="T16" fmla="*/ 18 w 302"/>
                <a:gd name="T17" fmla="*/ 175 h 741"/>
                <a:gd name="T18" fmla="*/ 70 w 302"/>
                <a:gd name="T19" fmla="*/ 227 h 741"/>
                <a:gd name="T20" fmla="*/ 29 w 302"/>
                <a:gd name="T21" fmla="*/ 200 h 741"/>
                <a:gd name="T22" fmla="*/ 79 w 302"/>
                <a:gd name="T23" fmla="*/ 175 h 741"/>
                <a:gd name="T24" fmla="*/ 0 w 302"/>
                <a:gd name="T25" fmla="*/ 739 h 741"/>
                <a:gd name="T26" fmla="*/ 38 w 302"/>
                <a:gd name="T27" fmla="*/ 634 h 741"/>
                <a:gd name="T28" fmla="*/ 239 w 302"/>
                <a:gd name="T29" fmla="*/ 741 h 741"/>
                <a:gd name="T30" fmla="*/ 179 w 302"/>
                <a:gd name="T31" fmla="*/ 280 h 741"/>
                <a:gd name="T32" fmla="*/ 230 w 302"/>
                <a:gd name="T33" fmla="*/ 175 h 741"/>
                <a:gd name="T34" fmla="*/ 301 w 302"/>
                <a:gd name="T35" fmla="*/ 242 h 741"/>
                <a:gd name="T36" fmla="*/ 241 w 302"/>
                <a:gd name="T37" fmla="*/ 200 h 741"/>
                <a:gd name="T38" fmla="*/ 259 w 302"/>
                <a:gd name="T39" fmla="*/ 173 h 741"/>
                <a:gd name="T40" fmla="*/ 179 w 302"/>
                <a:gd name="T41" fmla="*/ 140 h 741"/>
                <a:gd name="T42" fmla="*/ 230 w 302"/>
                <a:gd name="T43" fmla="*/ 33 h 741"/>
                <a:gd name="T44" fmla="*/ 302 w 302"/>
                <a:gd name="T45" fmla="*/ 98 h 741"/>
                <a:gd name="T46" fmla="*/ 156 w 302"/>
                <a:gd name="T47" fmla="*/ 285 h 741"/>
                <a:gd name="T48" fmla="*/ 99 w 302"/>
                <a:gd name="T49" fmla="*/ 285 h 741"/>
                <a:gd name="T50" fmla="*/ 127 w 302"/>
                <a:gd name="T51" fmla="*/ 329 h 741"/>
                <a:gd name="T52" fmla="*/ 98 w 302"/>
                <a:gd name="T53" fmla="*/ 289 h 741"/>
                <a:gd name="T54" fmla="*/ 72 w 302"/>
                <a:gd name="T55" fmla="*/ 413 h 741"/>
                <a:gd name="T56" fmla="*/ 185 w 302"/>
                <a:gd name="T57" fmla="*/ 413 h 741"/>
                <a:gd name="T58" fmla="*/ 72 w 302"/>
                <a:gd name="T59" fmla="*/ 413 h 741"/>
                <a:gd name="T60" fmla="*/ 159 w 302"/>
                <a:gd name="T61" fmla="*/ 289 h 741"/>
                <a:gd name="T62" fmla="*/ 130 w 302"/>
                <a:gd name="T63" fmla="*/ 329 h 741"/>
                <a:gd name="T64" fmla="*/ 127 w 302"/>
                <a:gd name="T65" fmla="*/ 222 h 741"/>
                <a:gd name="T66" fmla="*/ 156 w 302"/>
                <a:gd name="T67" fmla="*/ 173 h 741"/>
                <a:gd name="T68" fmla="*/ 98 w 302"/>
                <a:gd name="T69" fmla="*/ 273 h 741"/>
                <a:gd name="T70" fmla="*/ 125 w 302"/>
                <a:gd name="T71" fmla="*/ 226 h 741"/>
                <a:gd name="T72" fmla="*/ 127 w 302"/>
                <a:gd name="T73" fmla="*/ 229 h 741"/>
                <a:gd name="T74" fmla="*/ 99 w 302"/>
                <a:gd name="T75" fmla="*/ 276 h 741"/>
                <a:gd name="T76" fmla="*/ 159 w 302"/>
                <a:gd name="T77" fmla="*/ 177 h 741"/>
                <a:gd name="T78" fmla="*/ 130 w 302"/>
                <a:gd name="T79" fmla="*/ 226 h 741"/>
                <a:gd name="T80" fmla="*/ 157 w 302"/>
                <a:gd name="T81" fmla="*/ 173 h 741"/>
                <a:gd name="T82" fmla="*/ 159 w 302"/>
                <a:gd name="T83" fmla="*/ 175 h 741"/>
                <a:gd name="T84" fmla="*/ 130 w 302"/>
                <a:gd name="T85" fmla="*/ 82 h 741"/>
                <a:gd name="T86" fmla="*/ 157 w 302"/>
                <a:gd name="T87" fmla="*/ 33 h 741"/>
                <a:gd name="T88" fmla="*/ 99 w 302"/>
                <a:gd name="T89" fmla="*/ 135 h 741"/>
                <a:gd name="T90" fmla="*/ 127 w 302"/>
                <a:gd name="T91" fmla="*/ 88 h 741"/>
                <a:gd name="T92" fmla="*/ 130 w 302"/>
                <a:gd name="T93" fmla="*/ 91 h 741"/>
                <a:gd name="T94" fmla="*/ 101 w 302"/>
                <a:gd name="T95" fmla="*/ 140 h 741"/>
                <a:gd name="T96" fmla="*/ 159 w 302"/>
                <a:gd name="T97" fmla="*/ 40 h 741"/>
                <a:gd name="T98" fmla="*/ 132 w 302"/>
                <a:gd name="T99" fmla="*/ 88 h 741"/>
                <a:gd name="T100" fmla="*/ 99 w 302"/>
                <a:gd name="T101" fmla="*/ 35 h 741"/>
                <a:gd name="T102" fmla="*/ 101 w 302"/>
                <a:gd name="T103" fmla="*/ 33 h 741"/>
                <a:gd name="T104" fmla="*/ 221 w 302"/>
                <a:gd name="T105" fmla="*/ 621 h 741"/>
                <a:gd name="T106" fmla="*/ 69 w 302"/>
                <a:gd name="T107" fmla="*/ 425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02" h="741">
                  <a:moveTo>
                    <a:pt x="302" y="89"/>
                  </a:moveTo>
                  <a:lnTo>
                    <a:pt x="241" y="59"/>
                  </a:lnTo>
                  <a:lnTo>
                    <a:pt x="241" y="33"/>
                  </a:lnTo>
                  <a:lnTo>
                    <a:pt x="259" y="33"/>
                  </a:lnTo>
                  <a:lnTo>
                    <a:pt x="259" y="0"/>
                  </a:lnTo>
                  <a:lnTo>
                    <a:pt x="0" y="0"/>
                  </a:lnTo>
                  <a:lnTo>
                    <a:pt x="0" y="33"/>
                  </a:lnTo>
                  <a:lnTo>
                    <a:pt x="18" y="33"/>
                  </a:lnTo>
                  <a:lnTo>
                    <a:pt x="18" y="60"/>
                  </a:lnTo>
                  <a:lnTo>
                    <a:pt x="70" y="93"/>
                  </a:lnTo>
                  <a:lnTo>
                    <a:pt x="70" y="86"/>
                  </a:lnTo>
                  <a:lnTo>
                    <a:pt x="29" y="60"/>
                  </a:lnTo>
                  <a:lnTo>
                    <a:pt x="29" y="33"/>
                  </a:lnTo>
                  <a:lnTo>
                    <a:pt x="79" y="33"/>
                  </a:lnTo>
                  <a:lnTo>
                    <a:pt x="79" y="142"/>
                  </a:lnTo>
                  <a:lnTo>
                    <a:pt x="0" y="142"/>
                  </a:lnTo>
                  <a:lnTo>
                    <a:pt x="0" y="175"/>
                  </a:lnTo>
                  <a:lnTo>
                    <a:pt x="18" y="175"/>
                  </a:lnTo>
                  <a:lnTo>
                    <a:pt x="18" y="202"/>
                  </a:lnTo>
                  <a:lnTo>
                    <a:pt x="70" y="227"/>
                  </a:lnTo>
                  <a:lnTo>
                    <a:pt x="70" y="220"/>
                  </a:lnTo>
                  <a:lnTo>
                    <a:pt x="29" y="200"/>
                  </a:lnTo>
                  <a:lnTo>
                    <a:pt x="29" y="175"/>
                  </a:lnTo>
                  <a:lnTo>
                    <a:pt x="79" y="175"/>
                  </a:lnTo>
                  <a:lnTo>
                    <a:pt x="79" y="280"/>
                  </a:lnTo>
                  <a:lnTo>
                    <a:pt x="0" y="739"/>
                  </a:lnTo>
                  <a:lnTo>
                    <a:pt x="23" y="739"/>
                  </a:lnTo>
                  <a:lnTo>
                    <a:pt x="38" y="634"/>
                  </a:lnTo>
                  <a:lnTo>
                    <a:pt x="223" y="634"/>
                  </a:lnTo>
                  <a:lnTo>
                    <a:pt x="239" y="741"/>
                  </a:lnTo>
                  <a:lnTo>
                    <a:pt x="264" y="741"/>
                  </a:lnTo>
                  <a:lnTo>
                    <a:pt x="179" y="280"/>
                  </a:lnTo>
                  <a:lnTo>
                    <a:pt x="179" y="175"/>
                  </a:lnTo>
                  <a:lnTo>
                    <a:pt x="230" y="175"/>
                  </a:lnTo>
                  <a:lnTo>
                    <a:pt x="230" y="202"/>
                  </a:lnTo>
                  <a:lnTo>
                    <a:pt x="301" y="242"/>
                  </a:lnTo>
                  <a:lnTo>
                    <a:pt x="301" y="233"/>
                  </a:lnTo>
                  <a:lnTo>
                    <a:pt x="241" y="200"/>
                  </a:lnTo>
                  <a:lnTo>
                    <a:pt x="241" y="173"/>
                  </a:lnTo>
                  <a:lnTo>
                    <a:pt x="259" y="173"/>
                  </a:lnTo>
                  <a:lnTo>
                    <a:pt x="259" y="140"/>
                  </a:lnTo>
                  <a:lnTo>
                    <a:pt x="179" y="140"/>
                  </a:lnTo>
                  <a:lnTo>
                    <a:pt x="179" y="33"/>
                  </a:lnTo>
                  <a:lnTo>
                    <a:pt x="230" y="33"/>
                  </a:lnTo>
                  <a:lnTo>
                    <a:pt x="230" y="62"/>
                  </a:lnTo>
                  <a:lnTo>
                    <a:pt x="302" y="98"/>
                  </a:lnTo>
                  <a:lnTo>
                    <a:pt x="302" y="89"/>
                  </a:lnTo>
                  <a:close/>
                  <a:moveTo>
                    <a:pt x="156" y="285"/>
                  </a:moveTo>
                  <a:lnTo>
                    <a:pt x="128" y="325"/>
                  </a:lnTo>
                  <a:lnTo>
                    <a:pt x="99" y="285"/>
                  </a:lnTo>
                  <a:lnTo>
                    <a:pt x="156" y="285"/>
                  </a:lnTo>
                  <a:close/>
                  <a:moveTo>
                    <a:pt x="127" y="329"/>
                  </a:moveTo>
                  <a:lnTo>
                    <a:pt x="72" y="407"/>
                  </a:lnTo>
                  <a:lnTo>
                    <a:pt x="98" y="289"/>
                  </a:lnTo>
                  <a:lnTo>
                    <a:pt x="127" y="329"/>
                  </a:lnTo>
                  <a:close/>
                  <a:moveTo>
                    <a:pt x="72" y="413"/>
                  </a:moveTo>
                  <a:lnTo>
                    <a:pt x="128" y="333"/>
                  </a:lnTo>
                  <a:lnTo>
                    <a:pt x="185" y="413"/>
                  </a:lnTo>
                  <a:lnTo>
                    <a:pt x="185" y="413"/>
                  </a:lnTo>
                  <a:lnTo>
                    <a:pt x="72" y="413"/>
                  </a:lnTo>
                  <a:close/>
                  <a:moveTo>
                    <a:pt x="130" y="329"/>
                  </a:moveTo>
                  <a:lnTo>
                    <a:pt x="159" y="289"/>
                  </a:lnTo>
                  <a:lnTo>
                    <a:pt x="183" y="402"/>
                  </a:lnTo>
                  <a:lnTo>
                    <a:pt x="130" y="329"/>
                  </a:lnTo>
                  <a:close/>
                  <a:moveTo>
                    <a:pt x="156" y="173"/>
                  </a:moveTo>
                  <a:lnTo>
                    <a:pt x="127" y="222"/>
                  </a:lnTo>
                  <a:lnTo>
                    <a:pt x="98" y="173"/>
                  </a:lnTo>
                  <a:lnTo>
                    <a:pt x="156" y="173"/>
                  </a:lnTo>
                  <a:close/>
                  <a:moveTo>
                    <a:pt x="125" y="226"/>
                  </a:moveTo>
                  <a:lnTo>
                    <a:pt x="98" y="273"/>
                  </a:lnTo>
                  <a:lnTo>
                    <a:pt x="98" y="178"/>
                  </a:lnTo>
                  <a:lnTo>
                    <a:pt x="125" y="226"/>
                  </a:lnTo>
                  <a:close/>
                  <a:moveTo>
                    <a:pt x="99" y="276"/>
                  </a:moveTo>
                  <a:lnTo>
                    <a:pt x="127" y="229"/>
                  </a:lnTo>
                  <a:lnTo>
                    <a:pt x="156" y="276"/>
                  </a:lnTo>
                  <a:lnTo>
                    <a:pt x="99" y="276"/>
                  </a:lnTo>
                  <a:close/>
                  <a:moveTo>
                    <a:pt x="130" y="226"/>
                  </a:moveTo>
                  <a:lnTo>
                    <a:pt x="159" y="177"/>
                  </a:lnTo>
                  <a:lnTo>
                    <a:pt x="159" y="273"/>
                  </a:lnTo>
                  <a:lnTo>
                    <a:pt x="130" y="226"/>
                  </a:lnTo>
                  <a:close/>
                  <a:moveTo>
                    <a:pt x="159" y="175"/>
                  </a:moveTo>
                  <a:lnTo>
                    <a:pt x="157" y="173"/>
                  </a:lnTo>
                  <a:lnTo>
                    <a:pt x="159" y="173"/>
                  </a:lnTo>
                  <a:lnTo>
                    <a:pt x="159" y="175"/>
                  </a:lnTo>
                  <a:close/>
                  <a:moveTo>
                    <a:pt x="157" y="33"/>
                  </a:moveTo>
                  <a:lnTo>
                    <a:pt x="130" y="82"/>
                  </a:lnTo>
                  <a:lnTo>
                    <a:pt x="103" y="33"/>
                  </a:lnTo>
                  <a:lnTo>
                    <a:pt x="157" y="33"/>
                  </a:lnTo>
                  <a:close/>
                  <a:moveTo>
                    <a:pt x="127" y="88"/>
                  </a:moveTo>
                  <a:lnTo>
                    <a:pt x="99" y="135"/>
                  </a:lnTo>
                  <a:lnTo>
                    <a:pt x="99" y="39"/>
                  </a:lnTo>
                  <a:lnTo>
                    <a:pt x="127" y="88"/>
                  </a:lnTo>
                  <a:close/>
                  <a:moveTo>
                    <a:pt x="101" y="140"/>
                  </a:moveTo>
                  <a:lnTo>
                    <a:pt x="130" y="91"/>
                  </a:lnTo>
                  <a:lnTo>
                    <a:pt x="157" y="140"/>
                  </a:lnTo>
                  <a:lnTo>
                    <a:pt x="101" y="140"/>
                  </a:lnTo>
                  <a:close/>
                  <a:moveTo>
                    <a:pt x="132" y="88"/>
                  </a:moveTo>
                  <a:lnTo>
                    <a:pt x="159" y="40"/>
                  </a:lnTo>
                  <a:lnTo>
                    <a:pt x="159" y="135"/>
                  </a:lnTo>
                  <a:lnTo>
                    <a:pt x="132" y="88"/>
                  </a:lnTo>
                  <a:close/>
                  <a:moveTo>
                    <a:pt x="101" y="33"/>
                  </a:moveTo>
                  <a:lnTo>
                    <a:pt x="99" y="35"/>
                  </a:lnTo>
                  <a:lnTo>
                    <a:pt x="99" y="33"/>
                  </a:lnTo>
                  <a:lnTo>
                    <a:pt x="101" y="33"/>
                  </a:lnTo>
                  <a:close/>
                  <a:moveTo>
                    <a:pt x="188" y="425"/>
                  </a:moveTo>
                  <a:lnTo>
                    <a:pt x="221" y="621"/>
                  </a:lnTo>
                  <a:lnTo>
                    <a:pt x="39" y="621"/>
                  </a:lnTo>
                  <a:lnTo>
                    <a:pt x="69" y="425"/>
                  </a:lnTo>
                  <a:lnTo>
                    <a:pt x="188" y="4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6" name="Freeform 103"/>
            <p:cNvSpPr>
              <a:spLocks/>
            </p:cNvSpPr>
            <p:nvPr userDrawn="1"/>
          </p:nvSpPr>
          <p:spPr bwMode="auto">
            <a:xfrm>
              <a:off x="2369241" y="4755573"/>
              <a:ext cx="217508" cy="277322"/>
            </a:xfrm>
            <a:custGeom>
              <a:avLst/>
              <a:gdLst>
                <a:gd name="T0" fmla="*/ 154 w 160"/>
                <a:gd name="T1" fmla="*/ 0 h 204"/>
                <a:gd name="T2" fmla="*/ 0 w 160"/>
                <a:gd name="T3" fmla="*/ 200 h 204"/>
                <a:gd name="T4" fmla="*/ 5 w 160"/>
                <a:gd name="T5" fmla="*/ 204 h 204"/>
                <a:gd name="T6" fmla="*/ 160 w 160"/>
                <a:gd name="T7" fmla="*/ 2 h 204"/>
                <a:gd name="T8" fmla="*/ 154 w 160"/>
                <a:gd name="T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0" h="204">
                  <a:moveTo>
                    <a:pt x="154" y="0"/>
                  </a:moveTo>
                  <a:lnTo>
                    <a:pt x="0" y="200"/>
                  </a:lnTo>
                  <a:lnTo>
                    <a:pt x="5" y="204"/>
                  </a:lnTo>
                  <a:lnTo>
                    <a:pt x="160" y="2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7" name="Freeform 104"/>
            <p:cNvSpPr>
              <a:spLocks/>
            </p:cNvSpPr>
            <p:nvPr userDrawn="1"/>
          </p:nvSpPr>
          <p:spPr bwMode="auto">
            <a:xfrm>
              <a:off x="2412795" y="4754124"/>
              <a:ext cx="216148" cy="275963"/>
            </a:xfrm>
            <a:custGeom>
              <a:avLst/>
              <a:gdLst>
                <a:gd name="T0" fmla="*/ 5 w 159"/>
                <a:gd name="T1" fmla="*/ 0 h 203"/>
                <a:gd name="T2" fmla="*/ 159 w 159"/>
                <a:gd name="T3" fmla="*/ 201 h 203"/>
                <a:gd name="T4" fmla="*/ 154 w 159"/>
                <a:gd name="T5" fmla="*/ 203 h 203"/>
                <a:gd name="T6" fmla="*/ 0 w 159"/>
                <a:gd name="T7" fmla="*/ 3 h 203"/>
                <a:gd name="T8" fmla="*/ 5 w 159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203">
                  <a:moveTo>
                    <a:pt x="5" y="0"/>
                  </a:moveTo>
                  <a:lnTo>
                    <a:pt x="159" y="201"/>
                  </a:lnTo>
                  <a:lnTo>
                    <a:pt x="154" y="203"/>
                  </a:lnTo>
                  <a:lnTo>
                    <a:pt x="0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8" name="Freeform 105"/>
            <p:cNvSpPr>
              <a:spLocks noEditPoints="1"/>
            </p:cNvSpPr>
            <p:nvPr userDrawn="1"/>
          </p:nvSpPr>
          <p:spPr bwMode="auto">
            <a:xfrm>
              <a:off x="909461" y="5331281"/>
              <a:ext cx="571388" cy="640647"/>
            </a:xfrm>
            <a:custGeom>
              <a:avLst/>
              <a:gdLst>
                <a:gd name="T0" fmla="*/ 440 w 462"/>
                <a:gd name="T1" fmla="*/ 518 h 518"/>
                <a:gd name="T2" fmla="*/ 22 w 462"/>
                <a:gd name="T3" fmla="*/ 518 h 518"/>
                <a:gd name="T4" fmla="*/ 12 w 462"/>
                <a:gd name="T5" fmla="*/ 516 h 518"/>
                <a:gd name="T6" fmla="*/ 5 w 462"/>
                <a:gd name="T7" fmla="*/ 511 h 518"/>
                <a:gd name="T8" fmla="*/ 2 w 462"/>
                <a:gd name="T9" fmla="*/ 503 h 518"/>
                <a:gd name="T10" fmla="*/ 0 w 462"/>
                <a:gd name="T11" fmla="*/ 496 h 518"/>
                <a:gd name="T12" fmla="*/ 22 w 462"/>
                <a:gd name="T13" fmla="*/ 22 h 518"/>
                <a:gd name="T14" fmla="*/ 23 w 462"/>
                <a:gd name="T15" fmla="*/ 13 h 518"/>
                <a:gd name="T16" fmla="*/ 27 w 462"/>
                <a:gd name="T17" fmla="*/ 6 h 518"/>
                <a:gd name="T18" fmla="*/ 34 w 462"/>
                <a:gd name="T19" fmla="*/ 2 h 518"/>
                <a:gd name="T20" fmla="*/ 42 w 462"/>
                <a:gd name="T21" fmla="*/ 0 h 518"/>
                <a:gd name="T22" fmla="*/ 114 w 462"/>
                <a:gd name="T23" fmla="*/ 0 h 518"/>
                <a:gd name="T24" fmla="*/ 123 w 462"/>
                <a:gd name="T25" fmla="*/ 2 h 518"/>
                <a:gd name="T26" fmla="*/ 129 w 462"/>
                <a:gd name="T27" fmla="*/ 6 h 518"/>
                <a:gd name="T28" fmla="*/ 134 w 462"/>
                <a:gd name="T29" fmla="*/ 11 h 518"/>
                <a:gd name="T30" fmla="*/ 136 w 462"/>
                <a:gd name="T31" fmla="*/ 19 h 518"/>
                <a:gd name="T32" fmla="*/ 161 w 462"/>
                <a:gd name="T33" fmla="*/ 385 h 518"/>
                <a:gd name="T34" fmla="*/ 179 w 462"/>
                <a:gd name="T35" fmla="*/ 385 h 518"/>
                <a:gd name="T36" fmla="*/ 179 w 462"/>
                <a:gd name="T37" fmla="*/ 222 h 518"/>
                <a:gd name="T38" fmla="*/ 460 w 462"/>
                <a:gd name="T39" fmla="*/ 222 h 518"/>
                <a:gd name="T40" fmla="*/ 462 w 462"/>
                <a:gd name="T41" fmla="*/ 494 h 518"/>
                <a:gd name="T42" fmla="*/ 462 w 462"/>
                <a:gd name="T43" fmla="*/ 500 h 518"/>
                <a:gd name="T44" fmla="*/ 460 w 462"/>
                <a:gd name="T45" fmla="*/ 503 h 518"/>
                <a:gd name="T46" fmla="*/ 459 w 462"/>
                <a:gd name="T47" fmla="*/ 507 h 518"/>
                <a:gd name="T48" fmla="*/ 457 w 462"/>
                <a:gd name="T49" fmla="*/ 511 h 518"/>
                <a:gd name="T50" fmla="*/ 450 w 462"/>
                <a:gd name="T51" fmla="*/ 516 h 518"/>
                <a:gd name="T52" fmla="*/ 440 w 462"/>
                <a:gd name="T53" fmla="*/ 518 h 518"/>
                <a:gd name="T54" fmla="*/ 116 w 462"/>
                <a:gd name="T55" fmla="*/ 119 h 518"/>
                <a:gd name="T56" fmla="*/ 110 w 462"/>
                <a:gd name="T57" fmla="*/ 31 h 518"/>
                <a:gd name="T58" fmla="*/ 49 w 462"/>
                <a:gd name="T59" fmla="*/ 31 h 518"/>
                <a:gd name="T60" fmla="*/ 45 w 462"/>
                <a:gd name="T61" fmla="*/ 119 h 518"/>
                <a:gd name="T62" fmla="*/ 116 w 462"/>
                <a:gd name="T63" fmla="*/ 119 h 518"/>
                <a:gd name="T64" fmla="*/ 119 w 462"/>
                <a:gd name="T65" fmla="*/ 166 h 518"/>
                <a:gd name="T66" fmla="*/ 118 w 462"/>
                <a:gd name="T67" fmla="*/ 137 h 518"/>
                <a:gd name="T68" fmla="*/ 43 w 462"/>
                <a:gd name="T69" fmla="*/ 137 h 518"/>
                <a:gd name="T70" fmla="*/ 43 w 462"/>
                <a:gd name="T71" fmla="*/ 166 h 518"/>
                <a:gd name="T72" fmla="*/ 119 w 462"/>
                <a:gd name="T73" fmla="*/ 166 h 518"/>
                <a:gd name="T74" fmla="*/ 29 w 462"/>
                <a:gd name="T75" fmla="*/ 491 h 518"/>
                <a:gd name="T76" fmla="*/ 433 w 462"/>
                <a:gd name="T77" fmla="*/ 491 h 518"/>
                <a:gd name="T78" fmla="*/ 433 w 462"/>
                <a:gd name="T79" fmla="*/ 247 h 518"/>
                <a:gd name="T80" fmla="*/ 207 w 462"/>
                <a:gd name="T81" fmla="*/ 247 h 518"/>
                <a:gd name="T82" fmla="*/ 205 w 462"/>
                <a:gd name="T83" fmla="*/ 407 h 518"/>
                <a:gd name="T84" fmla="*/ 138 w 462"/>
                <a:gd name="T85" fmla="*/ 407 h 518"/>
                <a:gd name="T86" fmla="*/ 136 w 462"/>
                <a:gd name="T87" fmla="*/ 387 h 518"/>
                <a:gd name="T88" fmla="*/ 121 w 462"/>
                <a:gd name="T89" fmla="*/ 182 h 518"/>
                <a:gd name="T90" fmla="*/ 42 w 462"/>
                <a:gd name="T91" fmla="*/ 182 h 518"/>
                <a:gd name="T92" fmla="*/ 29 w 462"/>
                <a:gd name="T93" fmla="*/ 491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62" h="518">
                  <a:moveTo>
                    <a:pt x="440" y="518"/>
                  </a:moveTo>
                  <a:lnTo>
                    <a:pt x="22" y="518"/>
                  </a:lnTo>
                  <a:lnTo>
                    <a:pt x="12" y="516"/>
                  </a:lnTo>
                  <a:lnTo>
                    <a:pt x="5" y="511"/>
                  </a:lnTo>
                  <a:lnTo>
                    <a:pt x="2" y="503"/>
                  </a:lnTo>
                  <a:lnTo>
                    <a:pt x="0" y="496"/>
                  </a:lnTo>
                  <a:lnTo>
                    <a:pt x="22" y="22"/>
                  </a:lnTo>
                  <a:lnTo>
                    <a:pt x="23" y="13"/>
                  </a:lnTo>
                  <a:lnTo>
                    <a:pt x="27" y="6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114" y="0"/>
                  </a:lnTo>
                  <a:lnTo>
                    <a:pt x="123" y="2"/>
                  </a:lnTo>
                  <a:lnTo>
                    <a:pt x="129" y="6"/>
                  </a:lnTo>
                  <a:lnTo>
                    <a:pt x="134" y="11"/>
                  </a:lnTo>
                  <a:lnTo>
                    <a:pt x="136" y="19"/>
                  </a:lnTo>
                  <a:lnTo>
                    <a:pt x="161" y="385"/>
                  </a:lnTo>
                  <a:lnTo>
                    <a:pt x="179" y="385"/>
                  </a:lnTo>
                  <a:lnTo>
                    <a:pt x="179" y="222"/>
                  </a:lnTo>
                  <a:lnTo>
                    <a:pt x="460" y="222"/>
                  </a:lnTo>
                  <a:lnTo>
                    <a:pt x="462" y="494"/>
                  </a:lnTo>
                  <a:lnTo>
                    <a:pt x="462" y="500"/>
                  </a:lnTo>
                  <a:lnTo>
                    <a:pt x="460" y="503"/>
                  </a:lnTo>
                  <a:lnTo>
                    <a:pt x="459" y="507"/>
                  </a:lnTo>
                  <a:lnTo>
                    <a:pt x="457" y="511"/>
                  </a:lnTo>
                  <a:lnTo>
                    <a:pt x="450" y="516"/>
                  </a:lnTo>
                  <a:lnTo>
                    <a:pt x="440" y="518"/>
                  </a:lnTo>
                  <a:close/>
                  <a:moveTo>
                    <a:pt x="116" y="119"/>
                  </a:moveTo>
                  <a:lnTo>
                    <a:pt x="110" y="31"/>
                  </a:lnTo>
                  <a:lnTo>
                    <a:pt x="49" y="31"/>
                  </a:lnTo>
                  <a:lnTo>
                    <a:pt x="45" y="119"/>
                  </a:lnTo>
                  <a:lnTo>
                    <a:pt x="116" y="119"/>
                  </a:lnTo>
                  <a:close/>
                  <a:moveTo>
                    <a:pt x="119" y="166"/>
                  </a:moveTo>
                  <a:lnTo>
                    <a:pt x="118" y="137"/>
                  </a:lnTo>
                  <a:lnTo>
                    <a:pt x="43" y="137"/>
                  </a:lnTo>
                  <a:lnTo>
                    <a:pt x="43" y="166"/>
                  </a:lnTo>
                  <a:lnTo>
                    <a:pt x="119" y="166"/>
                  </a:lnTo>
                  <a:close/>
                  <a:moveTo>
                    <a:pt x="29" y="491"/>
                  </a:moveTo>
                  <a:lnTo>
                    <a:pt x="433" y="491"/>
                  </a:lnTo>
                  <a:lnTo>
                    <a:pt x="433" y="247"/>
                  </a:lnTo>
                  <a:lnTo>
                    <a:pt x="207" y="247"/>
                  </a:lnTo>
                  <a:lnTo>
                    <a:pt x="205" y="407"/>
                  </a:lnTo>
                  <a:lnTo>
                    <a:pt x="138" y="407"/>
                  </a:lnTo>
                  <a:lnTo>
                    <a:pt x="136" y="387"/>
                  </a:lnTo>
                  <a:lnTo>
                    <a:pt x="121" y="182"/>
                  </a:lnTo>
                  <a:lnTo>
                    <a:pt x="42" y="182"/>
                  </a:lnTo>
                  <a:lnTo>
                    <a:pt x="29" y="4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09" name="Freeform 106"/>
            <p:cNvSpPr>
              <a:spLocks noEditPoints="1"/>
            </p:cNvSpPr>
            <p:nvPr userDrawn="1"/>
          </p:nvSpPr>
          <p:spPr bwMode="auto">
            <a:xfrm>
              <a:off x="2239648" y="6045848"/>
              <a:ext cx="427881" cy="320911"/>
            </a:xfrm>
            <a:custGeom>
              <a:avLst/>
              <a:gdLst>
                <a:gd name="T0" fmla="*/ 224 w 428"/>
                <a:gd name="T1" fmla="*/ 3 h 321"/>
                <a:gd name="T2" fmla="*/ 42 w 428"/>
                <a:gd name="T3" fmla="*/ 118 h 321"/>
                <a:gd name="T4" fmla="*/ 2 w 428"/>
                <a:gd name="T5" fmla="*/ 112 h 321"/>
                <a:gd name="T6" fmla="*/ 20 w 428"/>
                <a:gd name="T7" fmla="*/ 130 h 321"/>
                <a:gd name="T8" fmla="*/ 20 w 428"/>
                <a:gd name="T9" fmla="*/ 136 h 321"/>
                <a:gd name="T10" fmla="*/ 220 w 428"/>
                <a:gd name="T11" fmla="*/ 132 h 321"/>
                <a:gd name="T12" fmla="*/ 196 w 428"/>
                <a:gd name="T13" fmla="*/ 230 h 321"/>
                <a:gd name="T14" fmla="*/ 173 w 428"/>
                <a:gd name="T15" fmla="*/ 310 h 321"/>
                <a:gd name="T16" fmla="*/ 414 w 428"/>
                <a:gd name="T17" fmla="*/ 321 h 321"/>
                <a:gd name="T18" fmla="*/ 428 w 428"/>
                <a:gd name="T19" fmla="*/ 303 h 321"/>
                <a:gd name="T20" fmla="*/ 399 w 428"/>
                <a:gd name="T21" fmla="*/ 227 h 321"/>
                <a:gd name="T22" fmla="*/ 381 w 428"/>
                <a:gd name="T23" fmla="*/ 9 h 321"/>
                <a:gd name="T24" fmla="*/ 247 w 428"/>
                <a:gd name="T25" fmla="*/ 29 h 321"/>
                <a:gd name="T26" fmla="*/ 247 w 428"/>
                <a:gd name="T27" fmla="*/ 29 h 321"/>
                <a:gd name="T28" fmla="*/ 216 w 428"/>
                <a:gd name="T29" fmla="*/ 254 h 321"/>
                <a:gd name="T30" fmla="*/ 185 w 428"/>
                <a:gd name="T31" fmla="*/ 76 h 321"/>
                <a:gd name="T32" fmla="*/ 149 w 428"/>
                <a:gd name="T33" fmla="*/ 91 h 321"/>
                <a:gd name="T34" fmla="*/ 135 w 428"/>
                <a:gd name="T35" fmla="*/ 127 h 321"/>
                <a:gd name="T36" fmla="*/ 149 w 428"/>
                <a:gd name="T37" fmla="*/ 163 h 321"/>
                <a:gd name="T38" fmla="*/ 185 w 428"/>
                <a:gd name="T39" fmla="*/ 178 h 321"/>
                <a:gd name="T40" fmla="*/ 185 w 428"/>
                <a:gd name="T41" fmla="*/ 169 h 321"/>
                <a:gd name="T42" fmla="*/ 156 w 428"/>
                <a:gd name="T43" fmla="*/ 156 h 321"/>
                <a:gd name="T44" fmla="*/ 144 w 428"/>
                <a:gd name="T45" fmla="*/ 127 h 321"/>
                <a:gd name="T46" fmla="*/ 156 w 428"/>
                <a:gd name="T47" fmla="*/ 98 h 321"/>
                <a:gd name="T48" fmla="*/ 185 w 428"/>
                <a:gd name="T49" fmla="*/ 85 h 321"/>
                <a:gd name="T50" fmla="*/ 189 w 428"/>
                <a:gd name="T51" fmla="*/ 49 h 321"/>
                <a:gd name="T52" fmla="*/ 142 w 428"/>
                <a:gd name="T53" fmla="*/ 61 h 321"/>
                <a:gd name="T54" fmla="*/ 107 w 428"/>
                <a:gd name="T55" fmla="*/ 111 h 321"/>
                <a:gd name="T56" fmla="*/ 120 w 428"/>
                <a:gd name="T57" fmla="*/ 170 h 321"/>
                <a:gd name="T58" fmla="*/ 169 w 428"/>
                <a:gd name="T59" fmla="*/ 205 h 321"/>
                <a:gd name="T60" fmla="*/ 189 w 428"/>
                <a:gd name="T61" fmla="*/ 198 h 321"/>
                <a:gd name="T62" fmla="*/ 147 w 428"/>
                <a:gd name="T63" fmla="*/ 185 h 321"/>
                <a:gd name="T64" fmla="*/ 117 w 428"/>
                <a:gd name="T65" fmla="*/ 140 h 321"/>
                <a:gd name="T66" fmla="*/ 127 w 428"/>
                <a:gd name="T67" fmla="*/ 89 h 321"/>
                <a:gd name="T68" fmla="*/ 171 w 428"/>
                <a:gd name="T69" fmla="*/ 58 h 321"/>
                <a:gd name="T70" fmla="*/ 189 w 428"/>
                <a:gd name="T71" fmla="*/ 27 h 321"/>
                <a:gd name="T72" fmla="*/ 164 w 428"/>
                <a:gd name="T73" fmla="*/ 25 h 321"/>
                <a:gd name="T74" fmla="*/ 126 w 428"/>
                <a:gd name="T75" fmla="*/ 40 h 321"/>
                <a:gd name="T76" fmla="*/ 98 w 428"/>
                <a:gd name="T77" fmla="*/ 69 h 321"/>
                <a:gd name="T78" fmla="*/ 82 w 428"/>
                <a:gd name="T79" fmla="*/ 107 h 321"/>
                <a:gd name="T80" fmla="*/ 82 w 428"/>
                <a:gd name="T81" fmla="*/ 147 h 321"/>
                <a:gd name="T82" fmla="*/ 98 w 428"/>
                <a:gd name="T83" fmla="*/ 183 h 321"/>
                <a:gd name="T84" fmla="*/ 126 w 428"/>
                <a:gd name="T85" fmla="*/ 212 h 321"/>
                <a:gd name="T86" fmla="*/ 164 w 428"/>
                <a:gd name="T87" fmla="*/ 229 h 321"/>
                <a:gd name="T88" fmla="*/ 189 w 428"/>
                <a:gd name="T89" fmla="*/ 227 h 321"/>
                <a:gd name="T90" fmla="*/ 166 w 428"/>
                <a:gd name="T91" fmla="*/ 219 h 321"/>
                <a:gd name="T92" fmla="*/ 118 w 428"/>
                <a:gd name="T93" fmla="*/ 194 h 321"/>
                <a:gd name="T94" fmla="*/ 97 w 428"/>
                <a:gd name="T95" fmla="*/ 161 h 321"/>
                <a:gd name="T96" fmla="*/ 97 w 428"/>
                <a:gd name="T97" fmla="*/ 91 h 321"/>
                <a:gd name="T98" fmla="*/ 118 w 428"/>
                <a:gd name="T99" fmla="*/ 60 h 321"/>
                <a:gd name="T100" fmla="*/ 166 w 428"/>
                <a:gd name="T101" fmla="*/ 34 h 321"/>
                <a:gd name="T102" fmla="*/ 189 w 428"/>
                <a:gd name="T103" fmla="*/ 27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8" h="321">
                  <a:moveTo>
                    <a:pt x="369" y="0"/>
                  </a:moveTo>
                  <a:lnTo>
                    <a:pt x="234" y="0"/>
                  </a:lnTo>
                  <a:lnTo>
                    <a:pt x="229" y="2"/>
                  </a:lnTo>
                  <a:lnTo>
                    <a:pt x="224" y="3"/>
                  </a:lnTo>
                  <a:lnTo>
                    <a:pt x="222" y="9"/>
                  </a:lnTo>
                  <a:lnTo>
                    <a:pt x="220" y="14"/>
                  </a:lnTo>
                  <a:lnTo>
                    <a:pt x="220" y="118"/>
                  </a:lnTo>
                  <a:lnTo>
                    <a:pt x="42" y="118"/>
                  </a:lnTo>
                  <a:lnTo>
                    <a:pt x="35" y="107"/>
                  </a:lnTo>
                  <a:lnTo>
                    <a:pt x="20" y="107"/>
                  </a:lnTo>
                  <a:lnTo>
                    <a:pt x="20" y="112"/>
                  </a:lnTo>
                  <a:lnTo>
                    <a:pt x="2" y="112"/>
                  </a:lnTo>
                  <a:lnTo>
                    <a:pt x="0" y="116"/>
                  </a:lnTo>
                  <a:lnTo>
                    <a:pt x="2" y="118"/>
                  </a:lnTo>
                  <a:lnTo>
                    <a:pt x="20" y="118"/>
                  </a:lnTo>
                  <a:lnTo>
                    <a:pt x="20" y="130"/>
                  </a:lnTo>
                  <a:lnTo>
                    <a:pt x="2" y="130"/>
                  </a:lnTo>
                  <a:lnTo>
                    <a:pt x="0" y="134"/>
                  </a:lnTo>
                  <a:lnTo>
                    <a:pt x="2" y="136"/>
                  </a:lnTo>
                  <a:lnTo>
                    <a:pt x="20" y="136"/>
                  </a:lnTo>
                  <a:lnTo>
                    <a:pt x="20" y="143"/>
                  </a:lnTo>
                  <a:lnTo>
                    <a:pt x="33" y="143"/>
                  </a:lnTo>
                  <a:lnTo>
                    <a:pt x="42" y="132"/>
                  </a:lnTo>
                  <a:lnTo>
                    <a:pt x="220" y="132"/>
                  </a:lnTo>
                  <a:lnTo>
                    <a:pt x="220" y="227"/>
                  </a:lnTo>
                  <a:lnTo>
                    <a:pt x="205" y="227"/>
                  </a:lnTo>
                  <a:lnTo>
                    <a:pt x="200" y="227"/>
                  </a:lnTo>
                  <a:lnTo>
                    <a:pt x="196" y="230"/>
                  </a:lnTo>
                  <a:lnTo>
                    <a:pt x="193" y="234"/>
                  </a:lnTo>
                  <a:lnTo>
                    <a:pt x="191" y="238"/>
                  </a:lnTo>
                  <a:lnTo>
                    <a:pt x="175" y="305"/>
                  </a:lnTo>
                  <a:lnTo>
                    <a:pt x="173" y="310"/>
                  </a:lnTo>
                  <a:lnTo>
                    <a:pt x="176" y="316"/>
                  </a:lnTo>
                  <a:lnTo>
                    <a:pt x="182" y="321"/>
                  </a:lnTo>
                  <a:lnTo>
                    <a:pt x="187" y="321"/>
                  </a:lnTo>
                  <a:lnTo>
                    <a:pt x="414" y="321"/>
                  </a:lnTo>
                  <a:lnTo>
                    <a:pt x="421" y="319"/>
                  </a:lnTo>
                  <a:lnTo>
                    <a:pt x="427" y="316"/>
                  </a:lnTo>
                  <a:lnTo>
                    <a:pt x="428" y="310"/>
                  </a:lnTo>
                  <a:lnTo>
                    <a:pt x="428" y="303"/>
                  </a:lnTo>
                  <a:lnTo>
                    <a:pt x="410" y="238"/>
                  </a:lnTo>
                  <a:lnTo>
                    <a:pt x="409" y="232"/>
                  </a:lnTo>
                  <a:lnTo>
                    <a:pt x="405" y="229"/>
                  </a:lnTo>
                  <a:lnTo>
                    <a:pt x="399" y="227"/>
                  </a:lnTo>
                  <a:lnTo>
                    <a:pt x="396" y="227"/>
                  </a:lnTo>
                  <a:lnTo>
                    <a:pt x="381" y="227"/>
                  </a:lnTo>
                  <a:lnTo>
                    <a:pt x="381" y="14"/>
                  </a:lnTo>
                  <a:lnTo>
                    <a:pt x="381" y="9"/>
                  </a:lnTo>
                  <a:lnTo>
                    <a:pt x="378" y="3"/>
                  </a:lnTo>
                  <a:lnTo>
                    <a:pt x="374" y="2"/>
                  </a:lnTo>
                  <a:lnTo>
                    <a:pt x="369" y="0"/>
                  </a:lnTo>
                  <a:close/>
                  <a:moveTo>
                    <a:pt x="247" y="29"/>
                  </a:moveTo>
                  <a:lnTo>
                    <a:pt x="354" y="29"/>
                  </a:lnTo>
                  <a:lnTo>
                    <a:pt x="354" y="241"/>
                  </a:lnTo>
                  <a:lnTo>
                    <a:pt x="247" y="241"/>
                  </a:lnTo>
                  <a:lnTo>
                    <a:pt x="247" y="29"/>
                  </a:lnTo>
                  <a:close/>
                  <a:moveTo>
                    <a:pt x="385" y="254"/>
                  </a:moveTo>
                  <a:lnTo>
                    <a:pt x="396" y="294"/>
                  </a:lnTo>
                  <a:lnTo>
                    <a:pt x="205" y="294"/>
                  </a:lnTo>
                  <a:lnTo>
                    <a:pt x="216" y="254"/>
                  </a:lnTo>
                  <a:lnTo>
                    <a:pt x="385" y="254"/>
                  </a:lnTo>
                  <a:close/>
                  <a:moveTo>
                    <a:pt x="191" y="80"/>
                  </a:moveTo>
                  <a:lnTo>
                    <a:pt x="189" y="76"/>
                  </a:lnTo>
                  <a:lnTo>
                    <a:pt x="185" y="76"/>
                  </a:lnTo>
                  <a:lnTo>
                    <a:pt x="175" y="76"/>
                  </a:lnTo>
                  <a:lnTo>
                    <a:pt x="166" y="80"/>
                  </a:lnTo>
                  <a:lnTo>
                    <a:pt x="156" y="83"/>
                  </a:lnTo>
                  <a:lnTo>
                    <a:pt x="149" y="91"/>
                  </a:lnTo>
                  <a:lnTo>
                    <a:pt x="144" y="98"/>
                  </a:lnTo>
                  <a:lnTo>
                    <a:pt x="138" y="107"/>
                  </a:lnTo>
                  <a:lnTo>
                    <a:pt x="135" y="116"/>
                  </a:lnTo>
                  <a:lnTo>
                    <a:pt x="135" y="127"/>
                  </a:lnTo>
                  <a:lnTo>
                    <a:pt x="135" y="136"/>
                  </a:lnTo>
                  <a:lnTo>
                    <a:pt x="138" y="145"/>
                  </a:lnTo>
                  <a:lnTo>
                    <a:pt x="144" y="154"/>
                  </a:lnTo>
                  <a:lnTo>
                    <a:pt x="149" y="163"/>
                  </a:lnTo>
                  <a:lnTo>
                    <a:pt x="156" y="169"/>
                  </a:lnTo>
                  <a:lnTo>
                    <a:pt x="166" y="174"/>
                  </a:lnTo>
                  <a:lnTo>
                    <a:pt x="175" y="176"/>
                  </a:lnTo>
                  <a:lnTo>
                    <a:pt x="185" y="178"/>
                  </a:lnTo>
                  <a:lnTo>
                    <a:pt x="189" y="176"/>
                  </a:lnTo>
                  <a:lnTo>
                    <a:pt x="191" y="172"/>
                  </a:lnTo>
                  <a:lnTo>
                    <a:pt x="189" y="170"/>
                  </a:lnTo>
                  <a:lnTo>
                    <a:pt x="185" y="169"/>
                  </a:lnTo>
                  <a:lnTo>
                    <a:pt x="178" y="167"/>
                  </a:lnTo>
                  <a:lnTo>
                    <a:pt x="169" y="165"/>
                  </a:lnTo>
                  <a:lnTo>
                    <a:pt x="162" y="161"/>
                  </a:lnTo>
                  <a:lnTo>
                    <a:pt x="156" y="156"/>
                  </a:lnTo>
                  <a:lnTo>
                    <a:pt x="151" y="149"/>
                  </a:lnTo>
                  <a:lnTo>
                    <a:pt x="147" y="141"/>
                  </a:lnTo>
                  <a:lnTo>
                    <a:pt x="146" y="134"/>
                  </a:lnTo>
                  <a:lnTo>
                    <a:pt x="144" y="127"/>
                  </a:lnTo>
                  <a:lnTo>
                    <a:pt x="146" y="118"/>
                  </a:lnTo>
                  <a:lnTo>
                    <a:pt x="147" y="111"/>
                  </a:lnTo>
                  <a:lnTo>
                    <a:pt x="151" y="103"/>
                  </a:lnTo>
                  <a:lnTo>
                    <a:pt x="156" y="98"/>
                  </a:lnTo>
                  <a:lnTo>
                    <a:pt x="162" y="92"/>
                  </a:lnTo>
                  <a:lnTo>
                    <a:pt x="169" y="89"/>
                  </a:lnTo>
                  <a:lnTo>
                    <a:pt x="176" y="85"/>
                  </a:lnTo>
                  <a:lnTo>
                    <a:pt x="185" y="85"/>
                  </a:lnTo>
                  <a:lnTo>
                    <a:pt x="189" y="83"/>
                  </a:lnTo>
                  <a:lnTo>
                    <a:pt x="191" y="80"/>
                  </a:lnTo>
                  <a:close/>
                  <a:moveTo>
                    <a:pt x="191" y="52"/>
                  </a:moveTo>
                  <a:lnTo>
                    <a:pt x="189" y="49"/>
                  </a:lnTo>
                  <a:lnTo>
                    <a:pt x="185" y="47"/>
                  </a:lnTo>
                  <a:lnTo>
                    <a:pt x="169" y="49"/>
                  </a:lnTo>
                  <a:lnTo>
                    <a:pt x="155" y="54"/>
                  </a:lnTo>
                  <a:lnTo>
                    <a:pt x="142" y="61"/>
                  </a:lnTo>
                  <a:lnTo>
                    <a:pt x="129" y="71"/>
                  </a:lnTo>
                  <a:lnTo>
                    <a:pt x="120" y="83"/>
                  </a:lnTo>
                  <a:lnTo>
                    <a:pt x="113" y="96"/>
                  </a:lnTo>
                  <a:lnTo>
                    <a:pt x="107" y="111"/>
                  </a:lnTo>
                  <a:lnTo>
                    <a:pt x="106" y="127"/>
                  </a:lnTo>
                  <a:lnTo>
                    <a:pt x="107" y="141"/>
                  </a:lnTo>
                  <a:lnTo>
                    <a:pt x="113" y="156"/>
                  </a:lnTo>
                  <a:lnTo>
                    <a:pt x="120" y="170"/>
                  </a:lnTo>
                  <a:lnTo>
                    <a:pt x="129" y="183"/>
                  </a:lnTo>
                  <a:lnTo>
                    <a:pt x="142" y="192"/>
                  </a:lnTo>
                  <a:lnTo>
                    <a:pt x="155" y="199"/>
                  </a:lnTo>
                  <a:lnTo>
                    <a:pt x="169" y="205"/>
                  </a:lnTo>
                  <a:lnTo>
                    <a:pt x="185" y="205"/>
                  </a:lnTo>
                  <a:lnTo>
                    <a:pt x="189" y="205"/>
                  </a:lnTo>
                  <a:lnTo>
                    <a:pt x="191" y="201"/>
                  </a:lnTo>
                  <a:lnTo>
                    <a:pt x="189" y="198"/>
                  </a:lnTo>
                  <a:lnTo>
                    <a:pt x="185" y="196"/>
                  </a:lnTo>
                  <a:lnTo>
                    <a:pt x="171" y="194"/>
                  </a:lnTo>
                  <a:lnTo>
                    <a:pt x="158" y="190"/>
                  </a:lnTo>
                  <a:lnTo>
                    <a:pt x="147" y="185"/>
                  </a:lnTo>
                  <a:lnTo>
                    <a:pt x="137" y="176"/>
                  </a:lnTo>
                  <a:lnTo>
                    <a:pt x="127" y="165"/>
                  </a:lnTo>
                  <a:lnTo>
                    <a:pt x="120" y="152"/>
                  </a:lnTo>
                  <a:lnTo>
                    <a:pt x="117" y="140"/>
                  </a:lnTo>
                  <a:lnTo>
                    <a:pt x="117" y="127"/>
                  </a:lnTo>
                  <a:lnTo>
                    <a:pt x="117" y="114"/>
                  </a:lnTo>
                  <a:lnTo>
                    <a:pt x="120" y="100"/>
                  </a:lnTo>
                  <a:lnTo>
                    <a:pt x="127" y="89"/>
                  </a:lnTo>
                  <a:lnTo>
                    <a:pt x="137" y="78"/>
                  </a:lnTo>
                  <a:lnTo>
                    <a:pt x="147" y="69"/>
                  </a:lnTo>
                  <a:lnTo>
                    <a:pt x="158" y="61"/>
                  </a:lnTo>
                  <a:lnTo>
                    <a:pt x="171" y="58"/>
                  </a:lnTo>
                  <a:lnTo>
                    <a:pt x="185" y="56"/>
                  </a:lnTo>
                  <a:lnTo>
                    <a:pt x="189" y="56"/>
                  </a:lnTo>
                  <a:lnTo>
                    <a:pt x="191" y="52"/>
                  </a:lnTo>
                  <a:close/>
                  <a:moveTo>
                    <a:pt x="189" y="27"/>
                  </a:moveTo>
                  <a:lnTo>
                    <a:pt x="187" y="23"/>
                  </a:lnTo>
                  <a:lnTo>
                    <a:pt x="184" y="22"/>
                  </a:lnTo>
                  <a:lnTo>
                    <a:pt x="175" y="23"/>
                  </a:lnTo>
                  <a:lnTo>
                    <a:pt x="164" y="25"/>
                  </a:lnTo>
                  <a:lnTo>
                    <a:pt x="153" y="27"/>
                  </a:lnTo>
                  <a:lnTo>
                    <a:pt x="144" y="31"/>
                  </a:lnTo>
                  <a:lnTo>
                    <a:pt x="135" y="34"/>
                  </a:lnTo>
                  <a:lnTo>
                    <a:pt x="126" y="40"/>
                  </a:lnTo>
                  <a:lnTo>
                    <a:pt x="118" y="47"/>
                  </a:lnTo>
                  <a:lnTo>
                    <a:pt x="111" y="52"/>
                  </a:lnTo>
                  <a:lnTo>
                    <a:pt x="104" y="61"/>
                  </a:lnTo>
                  <a:lnTo>
                    <a:pt x="98" y="69"/>
                  </a:lnTo>
                  <a:lnTo>
                    <a:pt x="93" y="78"/>
                  </a:lnTo>
                  <a:lnTo>
                    <a:pt x="88" y="87"/>
                  </a:lnTo>
                  <a:lnTo>
                    <a:pt x="84" y="96"/>
                  </a:lnTo>
                  <a:lnTo>
                    <a:pt x="82" y="107"/>
                  </a:lnTo>
                  <a:lnTo>
                    <a:pt x="80" y="116"/>
                  </a:lnTo>
                  <a:lnTo>
                    <a:pt x="80" y="127"/>
                  </a:lnTo>
                  <a:lnTo>
                    <a:pt x="80" y="136"/>
                  </a:lnTo>
                  <a:lnTo>
                    <a:pt x="82" y="147"/>
                  </a:lnTo>
                  <a:lnTo>
                    <a:pt x="84" y="156"/>
                  </a:lnTo>
                  <a:lnTo>
                    <a:pt x="88" y="165"/>
                  </a:lnTo>
                  <a:lnTo>
                    <a:pt x="93" y="176"/>
                  </a:lnTo>
                  <a:lnTo>
                    <a:pt x="98" y="183"/>
                  </a:lnTo>
                  <a:lnTo>
                    <a:pt x="104" y="192"/>
                  </a:lnTo>
                  <a:lnTo>
                    <a:pt x="111" y="199"/>
                  </a:lnTo>
                  <a:lnTo>
                    <a:pt x="118" y="207"/>
                  </a:lnTo>
                  <a:lnTo>
                    <a:pt x="126" y="212"/>
                  </a:lnTo>
                  <a:lnTo>
                    <a:pt x="135" y="218"/>
                  </a:lnTo>
                  <a:lnTo>
                    <a:pt x="144" y="223"/>
                  </a:lnTo>
                  <a:lnTo>
                    <a:pt x="153" y="227"/>
                  </a:lnTo>
                  <a:lnTo>
                    <a:pt x="164" y="229"/>
                  </a:lnTo>
                  <a:lnTo>
                    <a:pt x="175" y="230"/>
                  </a:lnTo>
                  <a:lnTo>
                    <a:pt x="184" y="230"/>
                  </a:lnTo>
                  <a:lnTo>
                    <a:pt x="187" y="229"/>
                  </a:lnTo>
                  <a:lnTo>
                    <a:pt x="189" y="227"/>
                  </a:lnTo>
                  <a:lnTo>
                    <a:pt x="187" y="223"/>
                  </a:lnTo>
                  <a:lnTo>
                    <a:pt x="184" y="221"/>
                  </a:lnTo>
                  <a:lnTo>
                    <a:pt x="175" y="221"/>
                  </a:lnTo>
                  <a:lnTo>
                    <a:pt x="166" y="219"/>
                  </a:lnTo>
                  <a:lnTo>
                    <a:pt x="156" y="218"/>
                  </a:lnTo>
                  <a:lnTo>
                    <a:pt x="147" y="214"/>
                  </a:lnTo>
                  <a:lnTo>
                    <a:pt x="131" y="205"/>
                  </a:lnTo>
                  <a:lnTo>
                    <a:pt x="118" y="194"/>
                  </a:lnTo>
                  <a:lnTo>
                    <a:pt x="111" y="187"/>
                  </a:lnTo>
                  <a:lnTo>
                    <a:pt x="106" y="180"/>
                  </a:lnTo>
                  <a:lnTo>
                    <a:pt x="100" y="170"/>
                  </a:lnTo>
                  <a:lnTo>
                    <a:pt x="97" y="161"/>
                  </a:lnTo>
                  <a:lnTo>
                    <a:pt x="91" y="145"/>
                  </a:lnTo>
                  <a:lnTo>
                    <a:pt x="89" y="127"/>
                  </a:lnTo>
                  <a:lnTo>
                    <a:pt x="91" y="109"/>
                  </a:lnTo>
                  <a:lnTo>
                    <a:pt x="97" y="91"/>
                  </a:lnTo>
                  <a:lnTo>
                    <a:pt x="100" y="83"/>
                  </a:lnTo>
                  <a:lnTo>
                    <a:pt x="106" y="74"/>
                  </a:lnTo>
                  <a:lnTo>
                    <a:pt x="111" y="67"/>
                  </a:lnTo>
                  <a:lnTo>
                    <a:pt x="118" y="60"/>
                  </a:lnTo>
                  <a:lnTo>
                    <a:pt x="131" y="49"/>
                  </a:lnTo>
                  <a:lnTo>
                    <a:pt x="147" y="40"/>
                  </a:lnTo>
                  <a:lnTo>
                    <a:pt x="156" y="36"/>
                  </a:lnTo>
                  <a:lnTo>
                    <a:pt x="166" y="34"/>
                  </a:lnTo>
                  <a:lnTo>
                    <a:pt x="175" y="32"/>
                  </a:lnTo>
                  <a:lnTo>
                    <a:pt x="184" y="32"/>
                  </a:lnTo>
                  <a:lnTo>
                    <a:pt x="187" y="31"/>
                  </a:lnTo>
                  <a:lnTo>
                    <a:pt x="189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210" name="Freeform 107"/>
            <p:cNvSpPr>
              <a:spLocks/>
            </p:cNvSpPr>
            <p:nvPr userDrawn="1"/>
          </p:nvSpPr>
          <p:spPr bwMode="auto">
            <a:xfrm>
              <a:off x="2504728" y="6108392"/>
              <a:ext cx="68981" cy="148960"/>
            </a:xfrm>
            <a:custGeom>
              <a:avLst/>
              <a:gdLst>
                <a:gd name="T0" fmla="*/ 64 w 69"/>
                <a:gd name="T1" fmla="*/ 0 h 149"/>
                <a:gd name="T2" fmla="*/ 25 w 69"/>
                <a:gd name="T3" fmla="*/ 0 h 149"/>
                <a:gd name="T4" fmla="*/ 0 w 69"/>
                <a:gd name="T5" fmla="*/ 89 h 149"/>
                <a:gd name="T6" fmla="*/ 25 w 69"/>
                <a:gd name="T7" fmla="*/ 87 h 149"/>
                <a:gd name="T8" fmla="*/ 7 w 69"/>
                <a:gd name="T9" fmla="*/ 149 h 149"/>
                <a:gd name="T10" fmla="*/ 69 w 69"/>
                <a:gd name="T11" fmla="*/ 61 h 149"/>
                <a:gd name="T12" fmla="*/ 31 w 69"/>
                <a:gd name="T13" fmla="*/ 67 h 149"/>
                <a:gd name="T14" fmla="*/ 64 w 69"/>
                <a:gd name="T1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9" h="149">
                  <a:moveTo>
                    <a:pt x="64" y="0"/>
                  </a:moveTo>
                  <a:lnTo>
                    <a:pt x="25" y="0"/>
                  </a:lnTo>
                  <a:lnTo>
                    <a:pt x="0" y="89"/>
                  </a:lnTo>
                  <a:lnTo>
                    <a:pt x="25" y="87"/>
                  </a:lnTo>
                  <a:lnTo>
                    <a:pt x="7" y="149"/>
                  </a:lnTo>
                  <a:lnTo>
                    <a:pt x="69" y="61"/>
                  </a:lnTo>
                  <a:lnTo>
                    <a:pt x="31" y="6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67897" y="6081477"/>
            <a:ext cx="478369" cy="278372"/>
          </a:xfrm>
          <a:prstGeom prst="rect">
            <a:avLst/>
          </a:prstGeom>
        </p:spPr>
      </p:pic>
      <p:sp>
        <p:nvSpPr>
          <p:cNvPr id="12" name="AutoShape 7"/>
          <p:cNvSpPr>
            <a:spLocks noChangeAspect="1" noChangeArrowheads="1" noTextEdit="1"/>
          </p:cNvSpPr>
          <p:nvPr userDrawn="1"/>
        </p:nvSpPr>
        <p:spPr bwMode="auto">
          <a:xfrm>
            <a:off x="79375" y="4581128"/>
            <a:ext cx="729795" cy="25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i-FI"/>
          </a:p>
        </p:txBody>
      </p:sp>
      <p:sp>
        <p:nvSpPr>
          <p:cNvPr id="18" name="Freeform 13"/>
          <p:cNvSpPr>
            <a:spLocks/>
          </p:cNvSpPr>
          <p:nvPr userDrawn="1"/>
        </p:nvSpPr>
        <p:spPr bwMode="auto">
          <a:xfrm>
            <a:off x="106500" y="4605915"/>
            <a:ext cx="675543" cy="218251"/>
          </a:xfrm>
          <a:custGeom>
            <a:avLst/>
            <a:gdLst>
              <a:gd name="T0" fmla="*/ 1 w 442"/>
              <a:gd name="T1" fmla="*/ 65 h 149"/>
              <a:gd name="T2" fmla="*/ 181 w 442"/>
              <a:gd name="T3" fmla="*/ 65 h 149"/>
              <a:gd name="T4" fmla="*/ 181 w 442"/>
              <a:gd name="T5" fmla="*/ 42 h 149"/>
              <a:gd name="T6" fmla="*/ 208 w 442"/>
              <a:gd name="T7" fmla="*/ 42 h 149"/>
              <a:gd name="T8" fmla="*/ 208 w 442"/>
              <a:gd name="T9" fmla="*/ 12 h 149"/>
              <a:gd name="T10" fmla="*/ 178 w 442"/>
              <a:gd name="T11" fmla="*/ 12 h 149"/>
              <a:gd name="T12" fmla="*/ 175 w 442"/>
              <a:gd name="T13" fmla="*/ 11 h 149"/>
              <a:gd name="T14" fmla="*/ 174 w 442"/>
              <a:gd name="T15" fmla="*/ 6 h 149"/>
              <a:gd name="T16" fmla="*/ 175 w 442"/>
              <a:gd name="T17" fmla="*/ 3 h 149"/>
              <a:gd name="T18" fmla="*/ 178 w 442"/>
              <a:gd name="T19" fmla="*/ 2 h 149"/>
              <a:gd name="T20" fmla="*/ 253 w 442"/>
              <a:gd name="T21" fmla="*/ 0 h 149"/>
              <a:gd name="T22" fmla="*/ 254 w 442"/>
              <a:gd name="T23" fmla="*/ 3 h 149"/>
              <a:gd name="T24" fmla="*/ 256 w 442"/>
              <a:gd name="T25" fmla="*/ 6 h 149"/>
              <a:gd name="T26" fmla="*/ 254 w 442"/>
              <a:gd name="T27" fmla="*/ 11 h 149"/>
              <a:gd name="T28" fmla="*/ 253 w 442"/>
              <a:gd name="T29" fmla="*/ 12 h 149"/>
              <a:gd name="T30" fmla="*/ 225 w 442"/>
              <a:gd name="T31" fmla="*/ 12 h 149"/>
              <a:gd name="T32" fmla="*/ 225 w 442"/>
              <a:gd name="T33" fmla="*/ 42 h 149"/>
              <a:gd name="T34" fmla="*/ 250 w 442"/>
              <a:gd name="T35" fmla="*/ 42 h 149"/>
              <a:gd name="T36" fmla="*/ 250 w 442"/>
              <a:gd name="T37" fmla="*/ 65 h 149"/>
              <a:gd name="T38" fmla="*/ 439 w 442"/>
              <a:gd name="T39" fmla="*/ 65 h 149"/>
              <a:gd name="T40" fmla="*/ 442 w 442"/>
              <a:gd name="T41" fmla="*/ 88 h 149"/>
              <a:gd name="T42" fmla="*/ 442 w 442"/>
              <a:gd name="T43" fmla="*/ 109 h 149"/>
              <a:gd name="T44" fmla="*/ 441 w 442"/>
              <a:gd name="T45" fmla="*/ 129 h 149"/>
              <a:gd name="T46" fmla="*/ 436 w 442"/>
              <a:gd name="T47" fmla="*/ 149 h 149"/>
              <a:gd name="T48" fmla="*/ 8 w 442"/>
              <a:gd name="T49" fmla="*/ 149 h 149"/>
              <a:gd name="T50" fmla="*/ 1 w 442"/>
              <a:gd name="T51" fmla="*/ 127 h 149"/>
              <a:gd name="T52" fmla="*/ 0 w 442"/>
              <a:gd name="T53" fmla="*/ 107 h 149"/>
              <a:gd name="T54" fmla="*/ 0 w 442"/>
              <a:gd name="T55" fmla="*/ 86 h 149"/>
              <a:gd name="T56" fmla="*/ 1 w 442"/>
              <a:gd name="T57" fmla="*/ 65 h 149"/>
              <a:gd name="connsiteX0" fmla="*/ 23 w 10000"/>
              <a:gd name="connsiteY0" fmla="*/ 4395 h 10033"/>
              <a:gd name="connsiteX1" fmla="*/ 4095 w 10000"/>
              <a:gd name="connsiteY1" fmla="*/ 4395 h 10033"/>
              <a:gd name="connsiteX2" fmla="*/ 4095 w 10000"/>
              <a:gd name="connsiteY2" fmla="*/ 2852 h 10033"/>
              <a:gd name="connsiteX3" fmla="*/ 4706 w 10000"/>
              <a:gd name="connsiteY3" fmla="*/ 2852 h 10033"/>
              <a:gd name="connsiteX4" fmla="*/ 4706 w 10000"/>
              <a:gd name="connsiteY4" fmla="*/ 838 h 10033"/>
              <a:gd name="connsiteX5" fmla="*/ 4027 w 10000"/>
              <a:gd name="connsiteY5" fmla="*/ 838 h 10033"/>
              <a:gd name="connsiteX6" fmla="*/ 3959 w 10000"/>
              <a:gd name="connsiteY6" fmla="*/ 771 h 10033"/>
              <a:gd name="connsiteX7" fmla="*/ 3937 w 10000"/>
              <a:gd name="connsiteY7" fmla="*/ 436 h 10033"/>
              <a:gd name="connsiteX8" fmla="*/ 3959 w 10000"/>
              <a:gd name="connsiteY8" fmla="*/ 234 h 10033"/>
              <a:gd name="connsiteX9" fmla="*/ 4083 w 10000"/>
              <a:gd name="connsiteY9" fmla="*/ 0 h 10033"/>
              <a:gd name="connsiteX10" fmla="*/ 5724 w 10000"/>
              <a:gd name="connsiteY10" fmla="*/ 33 h 10033"/>
              <a:gd name="connsiteX11" fmla="*/ 5747 w 10000"/>
              <a:gd name="connsiteY11" fmla="*/ 234 h 10033"/>
              <a:gd name="connsiteX12" fmla="*/ 5792 w 10000"/>
              <a:gd name="connsiteY12" fmla="*/ 436 h 10033"/>
              <a:gd name="connsiteX13" fmla="*/ 5747 w 10000"/>
              <a:gd name="connsiteY13" fmla="*/ 771 h 10033"/>
              <a:gd name="connsiteX14" fmla="*/ 5724 w 10000"/>
              <a:gd name="connsiteY14" fmla="*/ 838 h 10033"/>
              <a:gd name="connsiteX15" fmla="*/ 5090 w 10000"/>
              <a:gd name="connsiteY15" fmla="*/ 838 h 10033"/>
              <a:gd name="connsiteX16" fmla="*/ 5090 w 10000"/>
              <a:gd name="connsiteY16" fmla="*/ 2852 h 10033"/>
              <a:gd name="connsiteX17" fmla="*/ 5656 w 10000"/>
              <a:gd name="connsiteY17" fmla="*/ 2852 h 10033"/>
              <a:gd name="connsiteX18" fmla="*/ 5656 w 10000"/>
              <a:gd name="connsiteY18" fmla="*/ 4395 h 10033"/>
              <a:gd name="connsiteX19" fmla="*/ 9932 w 10000"/>
              <a:gd name="connsiteY19" fmla="*/ 4395 h 10033"/>
              <a:gd name="connsiteX20" fmla="*/ 10000 w 10000"/>
              <a:gd name="connsiteY20" fmla="*/ 5939 h 10033"/>
              <a:gd name="connsiteX21" fmla="*/ 10000 w 10000"/>
              <a:gd name="connsiteY21" fmla="*/ 7348 h 10033"/>
              <a:gd name="connsiteX22" fmla="*/ 9977 w 10000"/>
              <a:gd name="connsiteY22" fmla="*/ 8691 h 10033"/>
              <a:gd name="connsiteX23" fmla="*/ 9864 w 10000"/>
              <a:gd name="connsiteY23" fmla="*/ 10033 h 10033"/>
              <a:gd name="connsiteX24" fmla="*/ 181 w 10000"/>
              <a:gd name="connsiteY24" fmla="*/ 10033 h 10033"/>
              <a:gd name="connsiteX25" fmla="*/ 23 w 10000"/>
              <a:gd name="connsiteY25" fmla="*/ 8556 h 10033"/>
              <a:gd name="connsiteX26" fmla="*/ 0 w 10000"/>
              <a:gd name="connsiteY26" fmla="*/ 7214 h 10033"/>
              <a:gd name="connsiteX27" fmla="*/ 0 w 10000"/>
              <a:gd name="connsiteY27" fmla="*/ 5805 h 10033"/>
              <a:gd name="connsiteX28" fmla="*/ 23 w 10000"/>
              <a:gd name="connsiteY28" fmla="*/ 4395 h 10033"/>
              <a:gd name="connsiteX0" fmla="*/ 23 w 10270"/>
              <a:gd name="connsiteY0" fmla="*/ 4395 h 10033"/>
              <a:gd name="connsiteX1" fmla="*/ 4095 w 10270"/>
              <a:gd name="connsiteY1" fmla="*/ 4395 h 10033"/>
              <a:gd name="connsiteX2" fmla="*/ 4095 w 10270"/>
              <a:gd name="connsiteY2" fmla="*/ 2852 h 10033"/>
              <a:gd name="connsiteX3" fmla="*/ 4706 w 10270"/>
              <a:gd name="connsiteY3" fmla="*/ 2852 h 10033"/>
              <a:gd name="connsiteX4" fmla="*/ 4706 w 10270"/>
              <a:gd name="connsiteY4" fmla="*/ 838 h 10033"/>
              <a:gd name="connsiteX5" fmla="*/ 4027 w 10270"/>
              <a:gd name="connsiteY5" fmla="*/ 838 h 10033"/>
              <a:gd name="connsiteX6" fmla="*/ 3959 w 10270"/>
              <a:gd name="connsiteY6" fmla="*/ 771 h 10033"/>
              <a:gd name="connsiteX7" fmla="*/ 3937 w 10270"/>
              <a:gd name="connsiteY7" fmla="*/ 436 h 10033"/>
              <a:gd name="connsiteX8" fmla="*/ 3959 w 10270"/>
              <a:gd name="connsiteY8" fmla="*/ 234 h 10033"/>
              <a:gd name="connsiteX9" fmla="*/ 4083 w 10270"/>
              <a:gd name="connsiteY9" fmla="*/ 0 h 10033"/>
              <a:gd name="connsiteX10" fmla="*/ 5724 w 10270"/>
              <a:gd name="connsiteY10" fmla="*/ 33 h 10033"/>
              <a:gd name="connsiteX11" fmla="*/ 5747 w 10270"/>
              <a:gd name="connsiteY11" fmla="*/ 234 h 10033"/>
              <a:gd name="connsiteX12" fmla="*/ 5792 w 10270"/>
              <a:gd name="connsiteY12" fmla="*/ 436 h 10033"/>
              <a:gd name="connsiteX13" fmla="*/ 5747 w 10270"/>
              <a:gd name="connsiteY13" fmla="*/ 771 h 10033"/>
              <a:gd name="connsiteX14" fmla="*/ 5724 w 10270"/>
              <a:gd name="connsiteY14" fmla="*/ 838 h 10033"/>
              <a:gd name="connsiteX15" fmla="*/ 5090 w 10270"/>
              <a:gd name="connsiteY15" fmla="*/ 838 h 10033"/>
              <a:gd name="connsiteX16" fmla="*/ 5090 w 10270"/>
              <a:gd name="connsiteY16" fmla="*/ 2852 h 10033"/>
              <a:gd name="connsiteX17" fmla="*/ 5656 w 10270"/>
              <a:gd name="connsiteY17" fmla="*/ 2852 h 10033"/>
              <a:gd name="connsiteX18" fmla="*/ 5656 w 10270"/>
              <a:gd name="connsiteY18" fmla="*/ 4395 h 10033"/>
              <a:gd name="connsiteX19" fmla="*/ 9932 w 10270"/>
              <a:gd name="connsiteY19" fmla="*/ 4395 h 10033"/>
              <a:gd name="connsiteX20" fmla="*/ 10000 w 10270"/>
              <a:gd name="connsiteY20" fmla="*/ 7348 h 10033"/>
              <a:gd name="connsiteX21" fmla="*/ 9977 w 10270"/>
              <a:gd name="connsiteY21" fmla="*/ 8691 h 10033"/>
              <a:gd name="connsiteX22" fmla="*/ 9864 w 10270"/>
              <a:gd name="connsiteY22" fmla="*/ 10033 h 10033"/>
              <a:gd name="connsiteX23" fmla="*/ 181 w 10270"/>
              <a:gd name="connsiteY23" fmla="*/ 10033 h 10033"/>
              <a:gd name="connsiteX24" fmla="*/ 23 w 10270"/>
              <a:gd name="connsiteY24" fmla="*/ 8556 h 10033"/>
              <a:gd name="connsiteX25" fmla="*/ 0 w 10270"/>
              <a:gd name="connsiteY25" fmla="*/ 7214 h 10033"/>
              <a:gd name="connsiteX26" fmla="*/ 0 w 10270"/>
              <a:gd name="connsiteY26" fmla="*/ 5805 h 10033"/>
              <a:gd name="connsiteX27" fmla="*/ 23 w 10270"/>
              <a:gd name="connsiteY27" fmla="*/ 4395 h 10033"/>
              <a:gd name="connsiteX0" fmla="*/ 23 w 10266"/>
              <a:gd name="connsiteY0" fmla="*/ 4395 h 10033"/>
              <a:gd name="connsiteX1" fmla="*/ 4095 w 10266"/>
              <a:gd name="connsiteY1" fmla="*/ 4395 h 10033"/>
              <a:gd name="connsiteX2" fmla="*/ 4095 w 10266"/>
              <a:gd name="connsiteY2" fmla="*/ 2852 h 10033"/>
              <a:gd name="connsiteX3" fmla="*/ 4706 w 10266"/>
              <a:gd name="connsiteY3" fmla="*/ 2852 h 10033"/>
              <a:gd name="connsiteX4" fmla="*/ 4706 w 10266"/>
              <a:gd name="connsiteY4" fmla="*/ 838 h 10033"/>
              <a:gd name="connsiteX5" fmla="*/ 4027 w 10266"/>
              <a:gd name="connsiteY5" fmla="*/ 838 h 10033"/>
              <a:gd name="connsiteX6" fmla="*/ 3959 w 10266"/>
              <a:gd name="connsiteY6" fmla="*/ 771 h 10033"/>
              <a:gd name="connsiteX7" fmla="*/ 3937 w 10266"/>
              <a:gd name="connsiteY7" fmla="*/ 436 h 10033"/>
              <a:gd name="connsiteX8" fmla="*/ 3959 w 10266"/>
              <a:gd name="connsiteY8" fmla="*/ 234 h 10033"/>
              <a:gd name="connsiteX9" fmla="*/ 4083 w 10266"/>
              <a:gd name="connsiteY9" fmla="*/ 0 h 10033"/>
              <a:gd name="connsiteX10" fmla="*/ 5724 w 10266"/>
              <a:gd name="connsiteY10" fmla="*/ 33 h 10033"/>
              <a:gd name="connsiteX11" fmla="*/ 5747 w 10266"/>
              <a:gd name="connsiteY11" fmla="*/ 234 h 10033"/>
              <a:gd name="connsiteX12" fmla="*/ 5792 w 10266"/>
              <a:gd name="connsiteY12" fmla="*/ 436 h 10033"/>
              <a:gd name="connsiteX13" fmla="*/ 5747 w 10266"/>
              <a:gd name="connsiteY13" fmla="*/ 771 h 10033"/>
              <a:gd name="connsiteX14" fmla="*/ 5724 w 10266"/>
              <a:gd name="connsiteY14" fmla="*/ 838 h 10033"/>
              <a:gd name="connsiteX15" fmla="*/ 5090 w 10266"/>
              <a:gd name="connsiteY15" fmla="*/ 838 h 10033"/>
              <a:gd name="connsiteX16" fmla="*/ 5090 w 10266"/>
              <a:gd name="connsiteY16" fmla="*/ 2852 h 10033"/>
              <a:gd name="connsiteX17" fmla="*/ 5656 w 10266"/>
              <a:gd name="connsiteY17" fmla="*/ 2852 h 10033"/>
              <a:gd name="connsiteX18" fmla="*/ 5656 w 10266"/>
              <a:gd name="connsiteY18" fmla="*/ 4395 h 10033"/>
              <a:gd name="connsiteX19" fmla="*/ 9932 w 10266"/>
              <a:gd name="connsiteY19" fmla="*/ 4395 h 10033"/>
              <a:gd name="connsiteX20" fmla="*/ 9977 w 10266"/>
              <a:gd name="connsiteY20" fmla="*/ 8691 h 10033"/>
              <a:gd name="connsiteX21" fmla="*/ 9864 w 10266"/>
              <a:gd name="connsiteY21" fmla="*/ 10033 h 10033"/>
              <a:gd name="connsiteX22" fmla="*/ 181 w 10266"/>
              <a:gd name="connsiteY22" fmla="*/ 10033 h 10033"/>
              <a:gd name="connsiteX23" fmla="*/ 23 w 10266"/>
              <a:gd name="connsiteY23" fmla="*/ 8556 h 10033"/>
              <a:gd name="connsiteX24" fmla="*/ 0 w 10266"/>
              <a:gd name="connsiteY24" fmla="*/ 7214 h 10033"/>
              <a:gd name="connsiteX25" fmla="*/ 0 w 10266"/>
              <a:gd name="connsiteY25" fmla="*/ 5805 h 10033"/>
              <a:gd name="connsiteX26" fmla="*/ 23 w 10266"/>
              <a:gd name="connsiteY26" fmla="*/ 4395 h 10033"/>
              <a:gd name="connsiteX0" fmla="*/ 23 w 10793"/>
              <a:gd name="connsiteY0" fmla="*/ 4395 h 10033"/>
              <a:gd name="connsiteX1" fmla="*/ 4095 w 10793"/>
              <a:gd name="connsiteY1" fmla="*/ 4395 h 10033"/>
              <a:gd name="connsiteX2" fmla="*/ 4095 w 10793"/>
              <a:gd name="connsiteY2" fmla="*/ 2852 h 10033"/>
              <a:gd name="connsiteX3" fmla="*/ 4706 w 10793"/>
              <a:gd name="connsiteY3" fmla="*/ 2852 h 10033"/>
              <a:gd name="connsiteX4" fmla="*/ 4706 w 10793"/>
              <a:gd name="connsiteY4" fmla="*/ 838 h 10033"/>
              <a:gd name="connsiteX5" fmla="*/ 4027 w 10793"/>
              <a:gd name="connsiteY5" fmla="*/ 838 h 10033"/>
              <a:gd name="connsiteX6" fmla="*/ 3959 w 10793"/>
              <a:gd name="connsiteY6" fmla="*/ 771 h 10033"/>
              <a:gd name="connsiteX7" fmla="*/ 3937 w 10793"/>
              <a:gd name="connsiteY7" fmla="*/ 436 h 10033"/>
              <a:gd name="connsiteX8" fmla="*/ 3959 w 10793"/>
              <a:gd name="connsiteY8" fmla="*/ 234 h 10033"/>
              <a:gd name="connsiteX9" fmla="*/ 4083 w 10793"/>
              <a:gd name="connsiteY9" fmla="*/ 0 h 10033"/>
              <a:gd name="connsiteX10" fmla="*/ 5724 w 10793"/>
              <a:gd name="connsiteY10" fmla="*/ 33 h 10033"/>
              <a:gd name="connsiteX11" fmla="*/ 5747 w 10793"/>
              <a:gd name="connsiteY11" fmla="*/ 234 h 10033"/>
              <a:gd name="connsiteX12" fmla="*/ 5792 w 10793"/>
              <a:gd name="connsiteY12" fmla="*/ 436 h 10033"/>
              <a:gd name="connsiteX13" fmla="*/ 5747 w 10793"/>
              <a:gd name="connsiteY13" fmla="*/ 771 h 10033"/>
              <a:gd name="connsiteX14" fmla="*/ 5724 w 10793"/>
              <a:gd name="connsiteY14" fmla="*/ 838 h 10033"/>
              <a:gd name="connsiteX15" fmla="*/ 5090 w 10793"/>
              <a:gd name="connsiteY15" fmla="*/ 838 h 10033"/>
              <a:gd name="connsiteX16" fmla="*/ 5090 w 10793"/>
              <a:gd name="connsiteY16" fmla="*/ 2852 h 10033"/>
              <a:gd name="connsiteX17" fmla="*/ 5656 w 10793"/>
              <a:gd name="connsiteY17" fmla="*/ 2852 h 10033"/>
              <a:gd name="connsiteX18" fmla="*/ 5656 w 10793"/>
              <a:gd name="connsiteY18" fmla="*/ 4395 h 10033"/>
              <a:gd name="connsiteX19" fmla="*/ 9932 w 10793"/>
              <a:gd name="connsiteY19" fmla="*/ 4395 h 10033"/>
              <a:gd name="connsiteX20" fmla="*/ 9864 w 10793"/>
              <a:gd name="connsiteY20" fmla="*/ 10033 h 10033"/>
              <a:gd name="connsiteX21" fmla="*/ 181 w 10793"/>
              <a:gd name="connsiteY21" fmla="*/ 10033 h 10033"/>
              <a:gd name="connsiteX22" fmla="*/ 23 w 10793"/>
              <a:gd name="connsiteY22" fmla="*/ 8556 h 10033"/>
              <a:gd name="connsiteX23" fmla="*/ 0 w 10793"/>
              <a:gd name="connsiteY23" fmla="*/ 7214 h 10033"/>
              <a:gd name="connsiteX24" fmla="*/ 0 w 10793"/>
              <a:gd name="connsiteY24" fmla="*/ 5805 h 10033"/>
              <a:gd name="connsiteX25" fmla="*/ 23 w 10793"/>
              <a:gd name="connsiteY25" fmla="*/ 4395 h 10033"/>
              <a:gd name="connsiteX0" fmla="*/ 23 w 10680"/>
              <a:gd name="connsiteY0" fmla="*/ 4395 h 10033"/>
              <a:gd name="connsiteX1" fmla="*/ 4095 w 10680"/>
              <a:gd name="connsiteY1" fmla="*/ 4395 h 10033"/>
              <a:gd name="connsiteX2" fmla="*/ 4095 w 10680"/>
              <a:gd name="connsiteY2" fmla="*/ 2852 h 10033"/>
              <a:gd name="connsiteX3" fmla="*/ 4706 w 10680"/>
              <a:gd name="connsiteY3" fmla="*/ 2852 h 10033"/>
              <a:gd name="connsiteX4" fmla="*/ 4706 w 10680"/>
              <a:gd name="connsiteY4" fmla="*/ 838 h 10033"/>
              <a:gd name="connsiteX5" fmla="*/ 4027 w 10680"/>
              <a:gd name="connsiteY5" fmla="*/ 838 h 10033"/>
              <a:gd name="connsiteX6" fmla="*/ 3959 w 10680"/>
              <a:gd name="connsiteY6" fmla="*/ 771 h 10033"/>
              <a:gd name="connsiteX7" fmla="*/ 3937 w 10680"/>
              <a:gd name="connsiteY7" fmla="*/ 436 h 10033"/>
              <a:gd name="connsiteX8" fmla="*/ 3959 w 10680"/>
              <a:gd name="connsiteY8" fmla="*/ 234 h 10033"/>
              <a:gd name="connsiteX9" fmla="*/ 4083 w 10680"/>
              <a:gd name="connsiteY9" fmla="*/ 0 h 10033"/>
              <a:gd name="connsiteX10" fmla="*/ 5724 w 10680"/>
              <a:gd name="connsiteY10" fmla="*/ 33 h 10033"/>
              <a:gd name="connsiteX11" fmla="*/ 5747 w 10680"/>
              <a:gd name="connsiteY11" fmla="*/ 234 h 10033"/>
              <a:gd name="connsiteX12" fmla="*/ 5792 w 10680"/>
              <a:gd name="connsiteY12" fmla="*/ 436 h 10033"/>
              <a:gd name="connsiteX13" fmla="*/ 5747 w 10680"/>
              <a:gd name="connsiteY13" fmla="*/ 771 h 10033"/>
              <a:gd name="connsiteX14" fmla="*/ 5724 w 10680"/>
              <a:gd name="connsiteY14" fmla="*/ 838 h 10033"/>
              <a:gd name="connsiteX15" fmla="*/ 5090 w 10680"/>
              <a:gd name="connsiteY15" fmla="*/ 838 h 10033"/>
              <a:gd name="connsiteX16" fmla="*/ 5090 w 10680"/>
              <a:gd name="connsiteY16" fmla="*/ 2852 h 10033"/>
              <a:gd name="connsiteX17" fmla="*/ 5656 w 10680"/>
              <a:gd name="connsiteY17" fmla="*/ 2852 h 10033"/>
              <a:gd name="connsiteX18" fmla="*/ 5656 w 10680"/>
              <a:gd name="connsiteY18" fmla="*/ 4395 h 10033"/>
              <a:gd name="connsiteX19" fmla="*/ 9932 w 10680"/>
              <a:gd name="connsiteY19" fmla="*/ 4395 h 10033"/>
              <a:gd name="connsiteX20" fmla="*/ 9864 w 10680"/>
              <a:gd name="connsiteY20" fmla="*/ 10033 h 10033"/>
              <a:gd name="connsiteX21" fmla="*/ 181 w 10680"/>
              <a:gd name="connsiteY21" fmla="*/ 10033 h 10033"/>
              <a:gd name="connsiteX22" fmla="*/ 23 w 10680"/>
              <a:gd name="connsiteY22" fmla="*/ 8556 h 10033"/>
              <a:gd name="connsiteX23" fmla="*/ 0 w 10680"/>
              <a:gd name="connsiteY23" fmla="*/ 7214 h 10033"/>
              <a:gd name="connsiteX24" fmla="*/ 0 w 10680"/>
              <a:gd name="connsiteY24" fmla="*/ 5805 h 10033"/>
              <a:gd name="connsiteX25" fmla="*/ 23 w 10680"/>
              <a:gd name="connsiteY25" fmla="*/ 4395 h 10033"/>
              <a:gd name="connsiteX0" fmla="*/ 23 w 10138"/>
              <a:gd name="connsiteY0" fmla="*/ 4395 h 10033"/>
              <a:gd name="connsiteX1" fmla="*/ 4095 w 10138"/>
              <a:gd name="connsiteY1" fmla="*/ 4395 h 10033"/>
              <a:gd name="connsiteX2" fmla="*/ 4095 w 10138"/>
              <a:gd name="connsiteY2" fmla="*/ 2852 h 10033"/>
              <a:gd name="connsiteX3" fmla="*/ 4706 w 10138"/>
              <a:gd name="connsiteY3" fmla="*/ 2852 h 10033"/>
              <a:gd name="connsiteX4" fmla="*/ 4706 w 10138"/>
              <a:gd name="connsiteY4" fmla="*/ 838 h 10033"/>
              <a:gd name="connsiteX5" fmla="*/ 4027 w 10138"/>
              <a:gd name="connsiteY5" fmla="*/ 838 h 10033"/>
              <a:gd name="connsiteX6" fmla="*/ 3959 w 10138"/>
              <a:gd name="connsiteY6" fmla="*/ 771 h 10033"/>
              <a:gd name="connsiteX7" fmla="*/ 3937 w 10138"/>
              <a:gd name="connsiteY7" fmla="*/ 436 h 10033"/>
              <a:gd name="connsiteX8" fmla="*/ 3959 w 10138"/>
              <a:gd name="connsiteY8" fmla="*/ 234 h 10033"/>
              <a:gd name="connsiteX9" fmla="*/ 4083 w 10138"/>
              <a:gd name="connsiteY9" fmla="*/ 0 h 10033"/>
              <a:gd name="connsiteX10" fmla="*/ 5724 w 10138"/>
              <a:gd name="connsiteY10" fmla="*/ 33 h 10033"/>
              <a:gd name="connsiteX11" fmla="*/ 5747 w 10138"/>
              <a:gd name="connsiteY11" fmla="*/ 234 h 10033"/>
              <a:gd name="connsiteX12" fmla="*/ 5792 w 10138"/>
              <a:gd name="connsiteY12" fmla="*/ 436 h 10033"/>
              <a:gd name="connsiteX13" fmla="*/ 5747 w 10138"/>
              <a:gd name="connsiteY13" fmla="*/ 771 h 10033"/>
              <a:gd name="connsiteX14" fmla="*/ 5724 w 10138"/>
              <a:gd name="connsiteY14" fmla="*/ 838 h 10033"/>
              <a:gd name="connsiteX15" fmla="*/ 5090 w 10138"/>
              <a:gd name="connsiteY15" fmla="*/ 838 h 10033"/>
              <a:gd name="connsiteX16" fmla="*/ 5090 w 10138"/>
              <a:gd name="connsiteY16" fmla="*/ 2852 h 10033"/>
              <a:gd name="connsiteX17" fmla="*/ 5656 w 10138"/>
              <a:gd name="connsiteY17" fmla="*/ 2852 h 10033"/>
              <a:gd name="connsiteX18" fmla="*/ 5656 w 10138"/>
              <a:gd name="connsiteY18" fmla="*/ 4395 h 10033"/>
              <a:gd name="connsiteX19" fmla="*/ 9932 w 10138"/>
              <a:gd name="connsiteY19" fmla="*/ 4395 h 10033"/>
              <a:gd name="connsiteX20" fmla="*/ 9864 w 10138"/>
              <a:gd name="connsiteY20" fmla="*/ 10033 h 10033"/>
              <a:gd name="connsiteX21" fmla="*/ 181 w 10138"/>
              <a:gd name="connsiteY21" fmla="*/ 10033 h 10033"/>
              <a:gd name="connsiteX22" fmla="*/ 23 w 10138"/>
              <a:gd name="connsiteY22" fmla="*/ 8556 h 10033"/>
              <a:gd name="connsiteX23" fmla="*/ 0 w 10138"/>
              <a:gd name="connsiteY23" fmla="*/ 7214 h 10033"/>
              <a:gd name="connsiteX24" fmla="*/ 0 w 10138"/>
              <a:gd name="connsiteY24" fmla="*/ 5805 h 10033"/>
              <a:gd name="connsiteX25" fmla="*/ 23 w 10138"/>
              <a:gd name="connsiteY25" fmla="*/ 4395 h 10033"/>
              <a:gd name="connsiteX0" fmla="*/ 23 w 10111"/>
              <a:gd name="connsiteY0" fmla="*/ 4395 h 10033"/>
              <a:gd name="connsiteX1" fmla="*/ 4095 w 10111"/>
              <a:gd name="connsiteY1" fmla="*/ 4395 h 10033"/>
              <a:gd name="connsiteX2" fmla="*/ 4095 w 10111"/>
              <a:gd name="connsiteY2" fmla="*/ 2852 h 10033"/>
              <a:gd name="connsiteX3" fmla="*/ 4706 w 10111"/>
              <a:gd name="connsiteY3" fmla="*/ 2852 h 10033"/>
              <a:gd name="connsiteX4" fmla="*/ 4706 w 10111"/>
              <a:gd name="connsiteY4" fmla="*/ 838 h 10033"/>
              <a:gd name="connsiteX5" fmla="*/ 4027 w 10111"/>
              <a:gd name="connsiteY5" fmla="*/ 838 h 10033"/>
              <a:gd name="connsiteX6" fmla="*/ 3959 w 10111"/>
              <a:gd name="connsiteY6" fmla="*/ 771 h 10033"/>
              <a:gd name="connsiteX7" fmla="*/ 3937 w 10111"/>
              <a:gd name="connsiteY7" fmla="*/ 436 h 10033"/>
              <a:gd name="connsiteX8" fmla="*/ 3959 w 10111"/>
              <a:gd name="connsiteY8" fmla="*/ 234 h 10033"/>
              <a:gd name="connsiteX9" fmla="*/ 4083 w 10111"/>
              <a:gd name="connsiteY9" fmla="*/ 0 h 10033"/>
              <a:gd name="connsiteX10" fmla="*/ 5724 w 10111"/>
              <a:gd name="connsiteY10" fmla="*/ 33 h 10033"/>
              <a:gd name="connsiteX11" fmla="*/ 5747 w 10111"/>
              <a:gd name="connsiteY11" fmla="*/ 234 h 10033"/>
              <a:gd name="connsiteX12" fmla="*/ 5792 w 10111"/>
              <a:gd name="connsiteY12" fmla="*/ 436 h 10033"/>
              <a:gd name="connsiteX13" fmla="*/ 5747 w 10111"/>
              <a:gd name="connsiteY13" fmla="*/ 771 h 10033"/>
              <a:gd name="connsiteX14" fmla="*/ 5724 w 10111"/>
              <a:gd name="connsiteY14" fmla="*/ 838 h 10033"/>
              <a:gd name="connsiteX15" fmla="*/ 5090 w 10111"/>
              <a:gd name="connsiteY15" fmla="*/ 838 h 10033"/>
              <a:gd name="connsiteX16" fmla="*/ 5090 w 10111"/>
              <a:gd name="connsiteY16" fmla="*/ 2852 h 10033"/>
              <a:gd name="connsiteX17" fmla="*/ 5656 w 10111"/>
              <a:gd name="connsiteY17" fmla="*/ 2852 h 10033"/>
              <a:gd name="connsiteX18" fmla="*/ 5656 w 10111"/>
              <a:gd name="connsiteY18" fmla="*/ 4395 h 10033"/>
              <a:gd name="connsiteX19" fmla="*/ 9932 w 10111"/>
              <a:gd name="connsiteY19" fmla="*/ 4395 h 10033"/>
              <a:gd name="connsiteX20" fmla="*/ 9864 w 10111"/>
              <a:gd name="connsiteY20" fmla="*/ 10033 h 10033"/>
              <a:gd name="connsiteX21" fmla="*/ 181 w 10111"/>
              <a:gd name="connsiteY21" fmla="*/ 10033 h 10033"/>
              <a:gd name="connsiteX22" fmla="*/ 23 w 10111"/>
              <a:gd name="connsiteY22" fmla="*/ 8556 h 10033"/>
              <a:gd name="connsiteX23" fmla="*/ 0 w 10111"/>
              <a:gd name="connsiteY23" fmla="*/ 7214 h 10033"/>
              <a:gd name="connsiteX24" fmla="*/ 0 w 10111"/>
              <a:gd name="connsiteY24" fmla="*/ 5805 h 10033"/>
              <a:gd name="connsiteX25" fmla="*/ 23 w 10111"/>
              <a:gd name="connsiteY25" fmla="*/ 4395 h 10033"/>
              <a:gd name="connsiteX0" fmla="*/ 23 w 10111"/>
              <a:gd name="connsiteY0" fmla="*/ 4395 h 10033"/>
              <a:gd name="connsiteX1" fmla="*/ 4095 w 10111"/>
              <a:gd name="connsiteY1" fmla="*/ 4395 h 10033"/>
              <a:gd name="connsiteX2" fmla="*/ 4095 w 10111"/>
              <a:gd name="connsiteY2" fmla="*/ 2852 h 10033"/>
              <a:gd name="connsiteX3" fmla="*/ 4706 w 10111"/>
              <a:gd name="connsiteY3" fmla="*/ 2852 h 10033"/>
              <a:gd name="connsiteX4" fmla="*/ 4706 w 10111"/>
              <a:gd name="connsiteY4" fmla="*/ 838 h 10033"/>
              <a:gd name="connsiteX5" fmla="*/ 4027 w 10111"/>
              <a:gd name="connsiteY5" fmla="*/ 838 h 10033"/>
              <a:gd name="connsiteX6" fmla="*/ 3959 w 10111"/>
              <a:gd name="connsiteY6" fmla="*/ 771 h 10033"/>
              <a:gd name="connsiteX7" fmla="*/ 3937 w 10111"/>
              <a:gd name="connsiteY7" fmla="*/ 436 h 10033"/>
              <a:gd name="connsiteX8" fmla="*/ 3959 w 10111"/>
              <a:gd name="connsiteY8" fmla="*/ 234 h 10033"/>
              <a:gd name="connsiteX9" fmla="*/ 4083 w 10111"/>
              <a:gd name="connsiteY9" fmla="*/ 0 h 10033"/>
              <a:gd name="connsiteX10" fmla="*/ 5724 w 10111"/>
              <a:gd name="connsiteY10" fmla="*/ 33 h 10033"/>
              <a:gd name="connsiteX11" fmla="*/ 5747 w 10111"/>
              <a:gd name="connsiteY11" fmla="*/ 234 h 10033"/>
              <a:gd name="connsiteX12" fmla="*/ 5792 w 10111"/>
              <a:gd name="connsiteY12" fmla="*/ 436 h 10033"/>
              <a:gd name="connsiteX13" fmla="*/ 5747 w 10111"/>
              <a:gd name="connsiteY13" fmla="*/ 771 h 10033"/>
              <a:gd name="connsiteX14" fmla="*/ 5724 w 10111"/>
              <a:gd name="connsiteY14" fmla="*/ 838 h 10033"/>
              <a:gd name="connsiteX15" fmla="*/ 5090 w 10111"/>
              <a:gd name="connsiteY15" fmla="*/ 838 h 10033"/>
              <a:gd name="connsiteX16" fmla="*/ 5090 w 10111"/>
              <a:gd name="connsiteY16" fmla="*/ 2852 h 10033"/>
              <a:gd name="connsiteX17" fmla="*/ 5656 w 10111"/>
              <a:gd name="connsiteY17" fmla="*/ 2852 h 10033"/>
              <a:gd name="connsiteX18" fmla="*/ 5656 w 10111"/>
              <a:gd name="connsiteY18" fmla="*/ 4395 h 10033"/>
              <a:gd name="connsiteX19" fmla="*/ 9932 w 10111"/>
              <a:gd name="connsiteY19" fmla="*/ 4395 h 10033"/>
              <a:gd name="connsiteX20" fmla="*/ 9864 w 10111"/>
              <a:gd name="connsiteY20" fmla="*/ 10033 h 10033"/>
              <a:gd name="connsiteX21" fmla="*/ 181 w 10111"/>
              <a:gd name="connsiteY21" fmla="*/ 10033 h 10033"/>
              <a:gd name="connsiteX22" fmla="*/ 23 w 10111"/>
              <a:gd name="connsiteY22" fmla="*/ 8556 h 10033"/>
              <a:gd name="connsiteX23" fmla="*/ 0 w 10111"/>
              <a:gd name="connsiteY23" fmla="*/ 7214 h 10033"/>
              <a:gd name="connsiteX24" fmla="*/ 23 w 10111"/>
              <a:gd name="connsiteY24" fmla="*/ 4395 h 10033"/>
              <a:gd name="connsiteX0" fmla="*/ 307 w 10395"/>
              <a:gd name="connsiteY0" fmla="*/ 4395 h 10033"/>
              <a:gd name="connsiteX1" fmla="*/ 4379 w 10395"/>
              <a:gd name="connsiteY1" fmla="*/ 4395 h 10033"/>
              <a:gd name="connsiteX2" fmla="*/ 4379 w 10395"/>
              <a:gd name="connsiteY2" fmla="*/ 2852 h 10033"/>
              <a:gd name="connsiteX3" fmla="*/ 4990 w 10395"/>
              <a:gd name="connsiteY3" fmla="*/ 2852 h 10033"/>
              <a:gd name="connsiteX4" fmla="*/ 4990 w 10395"/>
              <a:gd name="connsiteY4" fmla="*/ 838 h 10033"/>
              <a:gd name="connsiteX5" fmla="*/ 4311 w 10395"/>
              <a:gd name="connsiteY5" fmla="*/ 838 h 10033"/>
              <a:gd name="connsiteX6" fmla="*/ 4243 w 10395"/>
              <a:gd name="connsiteY6" fmla="*/ 771 h 10033"/>
              <a:gd name="connsiteX7" fmla="*/ 4221 w 10395"/>
              <a:gd name="connsiteY7" fmla="*/ 436 h 10033"/>
              <a:gd name="connsiteX8" fmla="*/ 4243 w 10395"/>
              <a:gd name="connsiteY8" fmla="*/ 234 h 10033"/>
              <a:gd name="connsiteX9" fmla="*/ 4367 w 10395"/>
              <a:gd name="connsiteY9" fmla="*/ 0 h 10033"/>
              <a:gd name="connsiteX10" fmla="*/ 6008 w 10395"/>
              <a:gd name="connsiteY10" fmla="*/ 33 h 10033"/>
              <a:gd name="connsiteX11" fmla="*/ 6031 w 10395"/>
              <a:gd name="connsiteY11" fmla="*/ 234 h 10033"/>
              <a:gd name="connsiteX12" fmla="*/ 6076 w 10395"/>
              <a:gd name="connsiteY12" fmla="*/ 436 h 10033"/>
              <a:gd name="connsiteX13" fmla="*/ 6031 w 10395"/>
              <a:gd name="connsiteY13" fmla="*/ 771 h 10033"/>
              <a:gd name="connsiteX14" fmla="*/ 6008 w 10395"/>
              <a:gd name="connsiteY14" fmla="*/ 838 h 10033"/>
              <a:gd name="connsiteX15" fmla="*/ 5374 w 10395"/>
              <a:gd name="connsiteY15" fmla="*/ 838 h 10033"/>
              <a:gd name="connsiteX16" fmla="*/ 5374 w 10395"/>
              <a:gd name="connsiteY16" fmla="*/ 2852 h 10033"/>
              <a:gd name="connsiteX17" fmla="*/ 5940 w 10395"/>
              <a:gd name="connsiteY17" fmla="*/ 2852 h 10033"/>
              <a:gd name="connsiteX18" fmla="*/ 5940 w 10395"/>
              <a:gd name="connsiteY18" fmla="*/ 4395 h 10033"/>
              <a:gd name="connsiteX19" fmla="*/ 10216 w 10395"/>
              <a:gd name="connsiteY19" fmla="*/ 4395 h 10033"/>
              <a:gd name="connsiteX20" fmla="*/ 10148 w 10395"/>
              <a:gd name="connsiteY20" fmla="*/ 10033 h 10033"/>
              <a:gd name="connsiteX21" fmla="*/ 465 w 10395"/>
              <a:gd name="connsiteY21" fmla="*/ 10033 h 10033"/>
              <a:gd name="connsiteX22" fmla="*/ 307 w 10395"/>
              <a:gd name="connsiteY22" fmla="*/ 8556 h 10033"/>
              <a:gd name="connsiteX23" fmla="*/ 307 w 10395"/>
              <a:gd name="connsiteY23" fmla="*/ 4395 h 10033"/>
              <a:gd name="connsiteX0" fmla="*/ 798 w 10886"/>
              <a:gd name="connsiteY0" fmla="*/ 4395 h 10033"/>
              <a:gd name="connsiteX1" fmla="*/ 4870 w 10886"/>
              <a:gd name="connsiteY1" fmla="*/ 4395 h 10033"/>
              <a:gd name="connsiteX2" fmla="*/ 4870 w 10886"/>
              <a:gd name="connsiteY2" fmla="*/ 2852 h 10033"/>
              <a:gd name="connsiteX3" fmla="*/ 5481 w 10886"/>
              <a:gd name="connsiteY3" fmla="*/ 2852 h 10033"/>
              <a:gd name="connsiteX4" fmla="*/ 5481 w 10886"/>
              <a:gd name="connsiteY4" fmla="*/ 838 h 10033"/>
              <a:gd name="connsiteX5" fmla="*/ 4802 w 10886"/>
              <a:gd name="connsiteY5" fmla="*/ 838 h 10033"/>
              <a:gd name="connsiteX6" fmla="*/ 4734 w 10886"/>
              <a:gd name="connsiteY6" fmla="*/ 771 h 10033"/>
              <a:gd name="connsiteX7" fmla="*/ 4712 w 10886"/>
              <a:gd name="connsiteY7" fmla="*/ 436 h 10033"/>
              <a:gd name="connsiteX8" fmla="*/ 4734 w 10886"/>
              <a:gd name="connsiteY8" fmla="*/ 234 h 10033"/>
              <a:gd name="connsiteX9" fmla="*/ 4858 w 10886"/>
              <a:gd name="connsiteY9" fmla="*/ 0 h 10033"/>
              <a:gd name="connsiteX10" fmla="*/ 6499 w 10886"/>
              <a:gd name="connsiteY10" fmla="*/ 33 h 10033"/>
              <a:gd name="connsiteX11" fmla="*/ 6522 w 10886"/>
              <a:gd name="connsiteY11" fmla="*/ 234 h 10033"/>
              <a:gd name="connsiteX12" fmla="*/ 6567 w 10886"/>
              <a:gd name="connsiteY12" fmla="*/ 436 h 10033"/>
              <a:gd name="connsiteX13" fmla="*/ 6522 w 10886"/>
              <a:gd name="connsiteY13" fmla="*/ 771 h 10033"/>
              <a:gd name="connsiteX14" fmla="*/ 6499 w 10886"/>
              <a:gd name="connsiteY14" fmla="*/ 838 h 10033"/>
              <a:gd name="connsiteX15" fmla="*/ 5865 w 10886"/>
              <a:gd name="connsiteY15" fmla="*/ 838 h 10033"/>
              <a:gd name="connsiteX16" fmla="*/ 5865 w 10886"/>
              <a:gd name="connsiteY16" fmla="*/ 2852 h 10033"/>
              <a:gd name="connsiteX17" fmla="*/ 6431 w 10886"/>
              <a:gd name="connsiteY17" fmla="*/ 2852 h 10033"/>
              <a:gd name="connsiteX18" fmla="*/ 6431 w 10886"/>
              <a:gd name="connsiteY18" fmla="*/ 4395 h 10033"/>
              <a:gd name="connsiteX19" fmla="*/ 10707 w 10886"/>
              <a:gd name="connsiteY19" fmla="*/ 4395 h 10033"/>
              <a:gd name="connsiteX20" fmla="*/ 10639 w 10886"/>
              <a:gd name="connsiteY20" fmla="*/ 10033 h 10033"/>
              <a:gd name="connsiteX21" fmla="*/ 956 w 10886"/>
              <a:gd name="connsiteY21" fmla="*/ 10033 h 10033"/>
              <a:gd name="connsiteX22" fmla="*/ 798 w 10886"/>
              <a:gd name="connsiteY22" fmla="*/ 4395 h 10033"/>
              <a:gd name="connsiteX0" fmla="*/ 651 w 10739"/>
              <a:gd name="connsiteY0" fmla="*/ 4395 h 10033"/>
              <a:gd name="connsiteX1" fmla="*/ 4723 w 10739"/>
              <a:gd name="connsiteY1" fmla="*/ 4395 h 10033"/>
              <a:gd name="connsiteX2" fmla="*/ 4723 w 10739"/>
              <a:gd name="connsiteY2" fmla="*/ 2852 h 10033"/>
              <a:gd name="connsiteX3" fmla="*/ 5334 w 10739"/>
              <a:gd name="connsiteY3" fmla="*/ 2852 h 10033"/>
              <a:gd name="connsiteX4" fmla="*/ 5334 w 10739"/>
              <a:gd name="connsiteY4" fmla="*/ 838 h 10033"/>
              <a:gd name="connsiteX5" fmla="*/ 4655 w 10739"/>
              <a:gd name="connsiteY5" fmla="*/ 838 h 10033"/>
              <a:gd name="connsiteX6" fmla="*/ 4587 w 10739"/>
              <a:gd name="connsiteY6" fmla="*/ 771 h 10033"/>
              <a:gd name="connsiteX7" fmla="*/ 4565 w 10739"/>
              <a:gd name="connsiteY7" fmla="*/ 436 h 10033"/>
              <a:gd name="connsiteX8" fmla="*/ 4587 w 10739"/>
              <a:gd name="connsiteY8" fmla="*/ 234 h 10033"/>
              <a:gd name="connsiteX9" fmla="*/ 4711 w 10739"/>
              <a:gd name="connsiteY9" fmla="*/ 0 h 10033"/>
              <a:gd name="connsiteX10" fmla="*/ 6352 w 10739"/>
              <a:gd name="connsiteY10" fmla="*/ 33 h 10033"/>
              <a:gd name="connsiteX11" fmla="*/ 6375 w 10739"/>
              <a:gd name="connsiteY11" fmla="*/ 234 h 10033"/>
              <a:gd name="connsiteX12" fmla="*/ 6420 w 10739"/>
              <a:gd name="connsiteY12" fmla="*/ 436 h 10033"/>
              <a:gd name="connsiteX13" fmla="*/ 6375 w 10739"/>
              <a:gd name="connsiteY13" fmla="*/ 771 h 10033"/>
              <a:gd name="connsiteX14" fmla="*/ 6352 w 10739"/>
              <a:gd name="connsiteY14" fmla="*/ 838 h 10033"/>
              <a:gd name="connsiteX15" fmla="*/ 5718 w 10739"/>
              <a:gd name="connsiteY15" fmla="*/ 838 h 10033"/>
              <a:gd name="connsiteX16" fmla="*/ 5718 w 10739"/>
              <a:gd name="connsiteY16" fmla="*/ 2852 h 10033"/>
              <a:gd name="connsiteX17" fmla="*/ 6284 w 10739"/>
              <a:gd name="connsiteY17" fmla="*/ 2852 h 10033"/>
              <a:gd name="connsiteX18" fmla="*/ 6284 w 10739"/>
              <a:gd name="connsiteY18" fmla="*/ 4395 h 10033"/>
              <a:gd name="connsiteX19" fmla="*/ 10560 w 10739"/>
              <a:gd name="connsiteY19" fmla="*/ 4395 h 10033"/>
              <a:gd name="connsiteX20" fmla="*/ 10492 w 10739"/>
              <a:gd name="connsiteY20" fmla="*/ 10033 h 10033"/>
              <a:gd name="connsiteX21" fmla="*/ 809 w 10739"/>
              <a:gd name="connsiteY21" fmla="*/ 10033 h 10033"/>
              <a:gd name="connsiteX22" fmla="*/ 651 w 10739"/>
              <a:gd name="connsiteY22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41 w 10205"/>
              <a:gd name="connsiteY11" fmla="*/ 234 h 10033"/>
              <a:gd name="connsiteX12" fmla="*/ 5886 w 10205"/>
              <a:gd name="connsiteY12" fmla="*/ 436 h 10033"/>
              <a:gd name="connsiteX13" fmla="*/ 5841 w 10205"/>
              <a:gd name="connsiteY13" fmla="*/ 771 h 10033"/>
              <a:gd name="connsiteX14" fmla="*/ 5818 w 10205"/>
              <a:gd name="connsiteY14" fmla="*/ 838 h 10033"/>
              <a:gd name="connsiteX15" fmla="*/ 5184 w 10205"/>
              <a:gd name="connsiteY15" fmla="*/ 838 h 10033"/>
              <a:gd name="connsiteX16" fmla="*/ 5184 w 10205"/>
              <a:gd name="connsiteY16" fmla="*/ 2852 h 10033"/>
              <a:gd name="connsiteX17" fmla="*/ 5750 w 10205"/>
              <a:gd name="connsiteY17" fmla="*/ 2852 h 10033"/>
              <a:gd name="connsiteX18" fmla="*/ 5750 w 10205"/>
              <a:gd name="connsiteY18" fmla="*/ 4395 h 10033"/>
              <a:gd name="connsiteX19" fmla="*/ 10026 w 10205"/>
              <a:gd name="connsiteY19" fmla="*/ 4395 h 10033"/>
              <a:gd name="connsiteX20" fmla="*/ 9958 w 10205"/>
              <a:gd name="connsiteY20" fmla="*/ 10033 h 10033"/>
              <a:gd name="connsiteX21" fmla="*/ 275 w 10205"/>
              <a:gd name="connsiteY21" fmla="*/ 10033 h 10033"/>
              <a:gd name="connsiteX22" fmla="*/ 117 w 10205"/>
              <a:gd name="connsiteY22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41 w 10205"/>
              <a:gd name="connsiteY11" fmla="*/ 234 h 10033"/>
              <a:gd name="connsiteX12" fmla="*/ 5841 w 10205"/>
              <a:gd name="connsiteY12" fmla="*/ 771 h 10033"/>
              <a:gd name="connsiteX13" fmla="*/ 5818 w 10205"/>
              <a:gd name="connsiteY13" fmla="*/ 838 h 10033"/>
              <a:gd name="connsiteX14" fmla="*/ 5184 w 10205"/>
              <a:gd name="connsiteY14" fmla="*/ 838 h 10033"/>
              <a:gd name="connsiteX15" fmla="*/ 5184 w 10205"/>
              <a:gd name="connsiteY15" fmla="*/ 2852 h 10033"/>
              <a:gd name="connsiteX16" fmla="*/ 5750 w 10205"/>
              <a:gd name="connsiteY16" fmla="*/ 2852 h 10033"/>
              <a:gd name="connsiteX17" fmla="*/ 5750 w 10205"/>
              <a:gd name="connsiteY17" fmla="*/ 4395 h 10033"/>
              <a:gd name="connsiteX18" fmla="*/ 10026 w 10205"/>
              <a:gd name="connsiteY18" fmla="*/ 4395 h 10033"/>
              <a:gd name="connsiteX19" fmla="*/ 9958 w 10205"/>
              <a:gd name="connsiteY19" fmla="*/ 10033 h 10033"/>
              <a:gd name="connsiteX20" fmla="*/ 275 w 10205"/>
              <a:gd name="connsiteY20" fmla="*/ 10033 h 10033"/>
              <a:gd name="connsiteX21" fmla="*/ 117 w 10205"/>
              <a:gd name="connsiteY21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41 w 10205"/>
              <a:gd name="connsiteY11" fmla="*/ 771 h 10033"/>
              <a:gd name="connsiteX12" fmla="*/ 5818 w 10205"/>
              <a:gd name="connsiteY12" fmla="*/ 838 h 10033"/>
              <a:gd name="connsiteX13" fmla="*/ 5184 w 10205"/>
              <a:gd name="connsiteY13" fmla="*/ 838 h 10033"/>
              <a:gd name="connsiteX14" fmla="*/ 5184 w 10205"/>
              <a:gd name="connsiteY14" fmla="*/ 2852 h 10033"/>
              <a:gd name="connsiteX15" fmla="*/ 5750 w 10205"/>
              <a:gd name="connsiteY15" fmla="*/ 2852 h 10033"/>
              <a:gd name="connsiteX16" fmla="*/ 5750 w 10205"/>
              <a:gd name="connsiteY16" fmla="*/ 4395 h 10033"/>
              <a:gd name="connsiteX17" fmla="*/ 10026 w 10205"/>
              <a:gd name="connsiteY17" fmla="*/ 4395 h 10033"/>
              <a:gd name="connsiteX18" fmla="*/ 9958 w 10205"/>
              <a:gd name="connsiteY18" fmla="*/ 10033 h 10033"/>
              <a:gd name="connsiteX19" fmla="*/ 275 w 10205"/>
              <a:gd name="connsiteY19" fmla="*/ 10033 h 10033"/>
              <a:gd name="connsiteX20" fmla="*/ 117 w 10205"/>
              <a:gd name="connsiteY20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8 w 10205"/>
              <a:gd name="connsiteY10" fmla="*/ 33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395 h 10033"/>
              <a:gd name="connsiteX1" fmla="*/ 4189 w 10205"/>
              <a:gd name="connsiteY1" fmla="*/ 4395 h 10033"/>
              <a:gd name="connsiteX2" fmla="*/ 4189 w 10205"/>
              <a:gd name="connsiteY2" fmla="*/ 2852 h 10033"/>
              <a:gd name="connsiteX3" fmla="*/ 4800 w 10205"/>
              <a:gd name="connsiteY3" fmla="*/ 2852 h 10033"/>
              <a:gd name="connsiteX4" fmla="*/ 4800 w 10205"/>
              <a:gd name="connsiteY4" fmla="*/ 838 h 10033"/>
              <a:gd name="connsiteX5" fmla="*/ 4121 w 10205"/>
              <a:gd name="connsiteY5" fmla="*/ 838 h 10033"/>
              <a:gd name="connsiteX6" fmla="*/ 4053 w 10205"/>
              <a:gd name="connsiteY6" fmla="*/ 771 h 10033"/>
              <a:gd name="connsiteX7" fmla="*/ 4031 w 10205"/>
              <a:gd name="connsiteY7" fmla="*/ 436 h 10033"/>
              <a:gd name="connsiteX8" fmla="*/ 4053 w 10205"/>
              <a:gd name="connsiteY8" fmla="*/ 234 h 10033"/>
              <a:gd name="connsiteX9" fmla="*/ 4177 w 10205"/>
              <a:gd name="connsiteY9" fmla="*/ 0 h 10033"/>
              <a:gd name="connsiteX10" fmla="*/ 5810 w 10205"/>
              <a:gd name="connsiteY10" fmla="*/ 14 h 10033"/>
              <a:gd name="connsiteX11" fmla="*/ 5818 w 10205"/>
              <a:gd name="connsiteY11" fmla="*/ 838 h 10033"/>
              <a:gd name="connsiteX12" fmla="*/ 5184 w 10205"/>
              <a:gd name="connsiteY12" fmla="*/ 838 h 10033"/>
              <a:gd name="connsiteX13" fmla="*/ 5184 w 10205"/>
              <a:gd name="connsiteY13" fmla="*/ 2852 h 10033"/>
              <a:gd name="connsiteX14" fmla="*/ 5750 w 10205"/>
              <a:gd name="connsiteY14" fmla="*/ 2852 h 10033"/>
              <a:gd name="connsiteX15" fmla="*/ 5750 w 10205"/>
              <a:gd name="connsiteY15" fmla="*/ 4395 h 10033"/>
              <a:gd name="connsiteX16" fmla="*/ 10026 w 10205"/>
              <a:gd name="connsiteY16" fmla="*/ 4395 h 10033"/>
              <a:gd name="connsiteX17" fmla="*/ 9958 w 10205"/>
              <a:gd name="connsiteY17" fmla="*/ 10033 h 10033"/>
              <a:gd name="connsiteX18" fmla="*/ 275 w 10205"/>
              <a:gd name="connsiteY18" fmla="*/ 10033 h 10033"/>
              <a:gd name="connsiteX19" fmla="*/ 117 w 10205"/>
              <a:gd name="connsiteY19" fmla="*/ 4395 h 10033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053 w 10205"/>
              <a:gd name="connsiteY6" fmla="*/ 776 h 10038"/>
              <a:gd name="connsiteX7" fmla="*/ 4031 w 10205"/>
              <a:gd name="connsiteY7" fmla="*/ 441 h 10038"/>
              <a:gd name="connsiteX8" fmla="*/ 4053 w 10205"/>
              <a:gd name="connsiteY8" fmla="*/ 239 h 10038"/>
              <a:gd name="connsiteX9" fmla="*/ 4177 w 10205"/>
              <a:gd name="connsiteY9" fmla="*/ 5 h 10038"/>
              <a:gd name="connsiteX10" fmla="*/ 5802 w 10205"/>
              <a:gd name="connsiteY10" fmla="*/ 0 h 10038"/>
              <a:gd name="connsiteX11" fmla="*/ 5818 w 10205"/>
              <a:gd name="connsiteY11" fmla="*/ 843 h 10038"/>
              <a:gd name="connsiteX12" fmla="*/ 5184 w 10205"/>
              <a:gd name="connsiteY12" fmla="*/ 843 h 10038"/>
              <a:gd name="connsiteX13" fmla="*/ 5184 w 10205"/>
              <a:gd name="connsiteY13" fmla="*/ 2857 h 10038"/>
              <a:gd name="connsiteX14" fmla="*/ 5750 w 10205"/>
              <a:gd name="connsiteY14" fmla="*/ 2857 h 10038"/>
              <a:gd name="connsiteX15" fmla="*/ 5750 w 10205"/>
              <a:gd name="connsiteY15" fmla="*/ 4400 h 10038"/>
              <a:gd name="connsiteX16" fmla="*/ 10026 w 10205"/>
              <a:gd name="connsiteY16" fmla="*/ 4400 h 10038"/>
              <a:gd name="connsiteX17" fmla="*/ 9958 w 10205"/>
              <a:gd name="connsiteY17" fmla="*/ 10038 h 10038"/>
              <a:gd name="connsiteX18" fmla="*/ 275 w 10205"/>
              <a:gd name="connsiteY18" fmla="*/ 10038 h 10038"/>
              <a:gd name="connsiteX19" fmla="*/ 117 w 10205"/>
              <a:gd name="connsiteY19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053 w 10205"/>
              <a:gd name="connsiteY6" fmla="*/ 776 h 10038"/>
              <a:gd name="connsiteX7" fmla="*/ 4031 w 10205"/>
              <a:gd name="connsiteY7" fmla="*/ 441 h 10038"/>
              <a:gd name="connsiteX8" fmla="*/ 4177 w 10205"/>
              <a:gd name="connsiteY8" fmla="*/ 5 h 10038"/>
              <a:gd name="connsiteX9" fmla="*/ 5802 w 10205"/>
              <a:gd name="connsiteY9" fmla="*/ 0 h 10038"/>
              <a:gd name="connsiteX10" fmla="*/ 5818 w 10205"/>
              <a:gd name="connsiteY10" fmla="*/ 843 h 10038"/>
              <a:gd name="connsiteX11" fmla="*/ 5184 w 10205"/>
              <a:gd name="connsiteY11" fmla="*/ 843 h 10038"/>
              <a:gd name="connsiteX12" fmla="*/ 5184 w 10205"/>
              <a:gd name="connsiteY12" fmla="*/ 2857 h 10038"/>
              <a:gd name="connsiteX13" fmla="*/ 5750 w 10205"/>
              <a:gd name="connsiteY13" fmla="*/ 2857 h 10038"/>
              <a:gd name="connsiteX14" fmla="*/ 5750 w 10205"/>
              <a:gd name="connsiteY14" fmla="*/ 4400 h 10038"/>
              <a:gd name="connsiteX15" fmla="*/ 10026 w 10205"/>
              <a:gd name="connsiteY15" fmla="*/ 4400 h 10038"/>
              <a:gd name="connsiteX16" fmla="*/ 9958 w 10205"/>
              <a:gd name="connsiteY16" fmla="*/ 10038 h 10038"/>
              <a:gd name="connsiteX17" fmla="*/ 275 w 10205"/>
              <a:gd name="connsiteY17" fmla="*/ 10038 h 10038"/>
              <a:gd name="connsiteX18" fmla="*/ 117 w 10205"/>
              <a:gd name="connsiteY18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053 w 10205"/>
              <a:gd name="connsiteY6" fmla="*/ 776 h 10038"/>
              <a:gd name="connsiteX7" fmla="*/ 4177 w 10205"/>
              <a:gd name="connsiteY7" fmla="*/ 5 h 10038"/>
              <a:gd name="connsiteX8" fmla="*/ 5802 w 10205"/>
              <a:gd name="connsiteY8" fmla="*/ 0 h 10038"/>
              <a:gd name="connsiteX9" fmla="*/ 5818 w 10205"/>
              <a:gd name="connsiteY9" fmla="*/ 843 h 10038"/>
              <a:gd name="connsiteX10" fmla="*/ 5184 w 10205"/>
              <a:gd name="connsiteY10" fmla="*/ 843 h 10038"/>
              <a:gd name="connsiteX11" fmla="*/ 5184 w 10205"/>
              <a:gd name="connsiteY11" fmla="*/ 2857 h 10038"/>
              <a:gd name="connsiteX12" fmla="*/ 5750 w 10205"/>
              <a:gd name="connsiteY12" fmla="*/ 2857 h 10038"/>
              <a:gd name="connsiteX13" fmla="*/ 5750 w 10205"/>
              <a:gd name="connsiteY13" fmla="*/ 4400 h 10038"/>
              <a:gd name="connsiteX14" fmla="*/ 10026 w 10205"/>
              <a:gd name="connsiteY14" fmla="*/ 4400 h 10038"/>
              <a:gd name="connsiteX15" fmla="*/ 9958 w 10205"/>
              <a:gd name="connsiteY15" fmla="*/ 10038 h 10038"/>
              <a:gd name="connsiteX16" fmla="*/ 275 w 10205"/>
              <a:gd name="connsiteY16" fmla="*/ 10038 h 10038"/>
              <a:gd name="connsiteX17" fmla="*/ 117 w 10205"/>
              <a:gd name="connsiteY17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177 w 10205"/>
              <a:gd name="connsiteY6" fmla="*/ 5 h 10038"/>
              <a:gd name="connsiteX7" fmla="*/ 5802 w 10205"/>
              <a:gd name="connsiteY7" fmla="*/ 0 h 10038"/>
              <a:gd name="connsiteX8" fmla="*/ 5818 w 10205"/>
              <a:gd name="connsiteY8" fmla="*/ 843 h 10038"/>
              <a:gd name="connsiteX9" fmla="*/ 5184 w 10205"/>
              <a:gd name="connsiteY9" fmla="*/ 843 h 10038"/>
              <a:gd name="connsiteX10" fmla="*/ 5184 w 10205"/>
              <a:gd name="connsiteY10" fmla="*/ 2857 h 10038"/>
              <a:gd name="connsiteX11" fmla="*/ 5750 w 10205"/>
              <a:gd name="connsiteY11" fmla="*/ 2857 h 10038"/>
              <a:gd name="connsiteX12" fmla="*/ 5750 w 10205"/>
              <a:gd name="connsiteY12" fmla="*/ 4400 h 10038"/>
              <a:gd name="connsiteX13" fmla="*/ 10026 w 10205"/>
              <a:gd name="connsiteY13" fmla="*/ 4400 h 10038"/>
              <a:gd name="connsiteX14" fmla="*/ 9958 w 10205"/>
              <a:gd name="connsiteY14" fmla="*/ 10038 h 10038"/>
              <a:gd name="connsiteX15" fmla="*/ 275 w 10205"/>
              <a:gd name="connsiteY15" fmla="*/ 10038 h 10038"/>
              <a:gd name="connsiteX16" fmla="*/ 117 w 10205"/>
              <a:gd name="connsiteY16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130 w 10205"/>
              <a:gd name="connsiteY6" fmla="*/ 5 h 10038"/>
              <a:gd name="connsiteX7" fmla="*/ 5802 w 10205"/>
              <a:gd name="connsiteY7" fmla="*/ 0 h 10038"/>
              <a:gd name="connsiteX8" fmla="*/ 5818 w 10205"/>
              <a:gd name="connsiteY8" fmla="*/ 843 h 10038"/>
              <a:gd name="connsiteX9" fmla="*/ 5184 w 10205"/>
              <a:gd name="connsiteY9" fmla="*/ 843 h 10038"/>
              <a:gd name="connsiteX10" fmla="*/ 5184 w 10205"/>
              <a:gd name="connsiteY10" fmla="*/ 2857 h 10038"/>
              <a:gd name="connsiteX11" fmla="*/ 5750 w 10205"/>
              <a:gd name="connsiteY11" fmla="*/ 2857 h 10038"/>
              <a:gd name="connsiteX12" fmla="*/ 5750 w 10205"/>
              <a:gd name="connsiteY12" fmla="*/ 4400 h 10038"/>
              <a:gd name="connsiteX13" fmla="*/ 10026 w 10205"/>
              <a:gd name="connsiteY13" fmla="*/ 4400 h 10038"/>
              <a:gd name="connsiteX14" fmla="*/ 9958 w 10205"/>
              <a:gd name="connsiteY14" fmla="*/ 10038 h 10038"/>
              <a:gd name="connsiteX15" fmla="*/ 275 w 10205"/>
              <a:gd name="connsiteY15" fmla="*/ 10038 h 10038"/>
              <a:gd name="connsiteX16" fmla="*/ 117 w 10205"/>
              <a:gd name="connsiteY16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130 w 10205"/>
              <a:gd name="connsiteY6" fmla="*/ 5 h 10038"/>
              <a:gd name="connsiteX7" fmla="*/ 5802 w 10205"/>
              <a:gd name="connsiteY7" fmla="*/ 0 h 10038"/>
              <a:gd name="connsiteX8" fmla="*/ 5818 w 10205"/>
              <a:gd name="connsiteY8" fmla="*/ 843 h 10038"/>
              <a:gd name="connsiteX9" fmla="*/ 5184 w 10205"/>
              <a:gd name="connsiteY9" fmla="*/ 843 h 10038"/>
              <a:gd name="connsiteX10" fmla="*/ 5184 w 10205"/>
              <a:gd name="connsiteY10" fmla="*/ 2857 h 10038"/>
              <a:gd name="connsiteX11" fmla="*/ 5750 w 10205"/>
              <a:gd name="connsiteY11" fmla="*/ 2857 h 10038"/>
              <a:gd name="connsiteX12" fmla="*/ 5750 w 10205"/>
              <a:gd name="connsiteY12" fmla="*/ 4400 h 10038"/>
              <a:gd name="connsiteX13" fmla="*/ 10026 w 10205"/>
              <a:gd name="connsiteY13" fmla="*/ 4400 h 10038"/>
              <a:gd name="connsiteX14" fmla="*/ 9958 w 10205"/>
              <a:gd name="connsiteY14" fmla="*/ 10038 h 10038"/>
              <a:gd name="connsiteX15" fmla="*/ 275 w 10205"/>
              <a:gd name="connsiteY15" fmla="*/ 10038 h 10038"/>
              <a:gd name="connsiteX16" fmla="*/ 117 w 10205"/>
              <a:gd name="connsiteY16" fmla="*/ 4400 h 10038"/>
              <a:gd name="connsiteX0" fmla="*/ 117 w 10205"/>
              <a:gd name="connsiteY0" fmla="*/ 4400 h 10038"/>
              <a:gd name="connsiteX1" fmla="*/ 4189 w 10205"/>
              <a:gd name="connsiteY1" fmla="*/ 4400 h 10038"/>
              <a:gd name="connsiteX2" fmla="*/ 4189 w 10205"/>
              <a:gd name="connsiteY2" fmla="*/ 2857 h 10038"/>
              <a:gd name="connsiteX3" fmla="*/ 4800 w 10205"/>
              <a:gd name="connsiteY3" fmla="*/ 2857 h 10038"/>
              <a:gd name="connsiteX4" fmla="*/ 4800 w 10205"/>
              <a:gd name="connsiteY4" fmla="*/ 843 h 10038"/>
              <a:gd name="connsiteX5" fmla="*/ 4121 w 10205"/>
              <a:gd name="connsiteY5" fmla="*/ 843 h 10038"/>
              <a:gd name="connsiteX6" fmla="*/ 4130 w 10205"/>
              <a:gd name="connsiteY6" fmla="*/ 5 h 10038"/>
              <a:gd name="connsiteX7" fmla="*/ 5802 w 10205"/>
              <a:gd name="connsiteY7" fmla="*/ 0 h 10038"/>
              <a:gd name="connsiteX8" fmla="*/ 5818 w 10205"/>
              <a:gd name="connsiteY8" fmla="*/ 843 h 10038"/>
              <a:gd name="connsiteX9" fmla="*/ 5184 w 10205"/>
              <a:gd name="connsiteY9" fmla="*/ 843 h 10038"/>
              <a:gd name="connsiteX10" fmla="*/ 5184 w 10205"/>
              <a:gd name="connsiteY10" fmla="*/ 2857 h 10038"/>
              <a:gd name="connsiteX11" fmla="*/ 5750 w 10205"/>
              <a:gd name="connsiteY11" fmla="*/ 2857 h 10038"/>
              <a:gd name="connsiteX12" fmla="*/ 5750 w 10205"/>
              <a:gd name="connsiteY12" fmla="*/ 4400 h 10038"/>
              <a:gd name="connsiteX13" fmla="*/ 10026 w 10205"/>
              <a:gd name="connsiteY13" fmla="*/ 4400 h 10038"/>
              <a:gd name="connsiteX14" fmla="*/ 9958 w 10205"/>
              <a:gd name="connsiteY14" fmla="*/ 10038 h 10038"/>
              <a:gd name="connsiteX15" fmla="*/ 275 w 10205"/>
              <a:gd name="connsiteY15" fmla="*/ 10038 h 10038"/>
              <a:gd name="connsiteX16" fmla="*/ 117 w 10205"/>
              <a:gd name="connsiteY16" fmla="*/ 4400 h 10038"/>
              <a:gd name="connsiteX0" fmla="*/ 117 w 10262"/>
              <a:gd name="connsiteY0" fmla="*/ 4400 h 10038"/>
              <a:gd name="connsiteX1" fmla="*/ 4189 w 10262"/>
              <a:gd name="connsiteY1" fmla="*/ 4400 h 10038"/>
              <a:gd name="connsiteX2" fmla="*/ 4189 w 10262"/>
              <a:gd name="connsiteY2" fmla="*/ 2857 h 10038"/>
              <a:gd name="connsiteX3" fmla="*/ 4800 w 10262"/>
              <a:gd name="connsiteY3" fmla="*/ 2857 h 10038"/>
              <a:gd name="connsiteX4" fmla="*/ 4800 w 10262"/>
              <a:gd name="connsiteY4" fmla="*/ 843 h 10038"/>
              <a:gd name="connsiteX5" fmla="*/ 4121 w 10262"/>
              <a:gd name="connsiteY5" fmla="*/ 843 h 10038"/>
              <a:gd name="connsiteX6" fmla="*/ 4130 w 10262"/>
              <a:gd name="connsiteY6" fmla="*/ 5 h 10038"/>
              <a:gd name="connsiteX7" fmla="*/ 5802 w 10262"/>
              <a:gd name="connsiteY7" fmla="*/ 0 h 10038"/>
              <a:gd name="connsiteX8" fmla="*/ 5818 w 10262"/>
              <a:gd name="connsiteY8" fmla="*/ 843 h 10038"/>
              <a:gd name="connsiteX9" fmla="*/ 5184 w 10262"/>
              <a:gd name="connsiteY9" fmla="*/ 843 h 10038"/>
              <a:gd name="connsiteX10" fmla="*/ 5184 w 10262"/>
              <a:gd name="connsiteY10" fmla="*/ 2857 h 10038"/>
              <a:gd name="connsiteX11" fmla="*/ 5750 w 10262"/>
              <a:gd name="connsiteY11" fmla="*/ 2857 h 10038"/>
              <a:gd name="connsiteX12" fmla="*/ 5750 w 10262"/>
              <a:gd name="connsiteY12" fmla="*/ 4400 h 10038"/>
              <a:gd name="connsiteX13" fmla="*/ 10110 w 10262"/>
              <a:gd name="connsiteY13" fmla="*/ 4400 h 10038"/>
              <a:gd name="connsiteX14" fmla="*/ 9958 w 10262"/>
              <a:gd name="connsiteY14" fmla="*/ 10038 h 10038"/>
              <a:gd name="connsiteX15" fmla="*/ 275 w 10262"/>
              <a:gd name="connsiteY15" fmla="*/ 10038 h 10038"/>
              <a:gd name="connsiteX16" fmla="*/ 117 w 10262"/>
              <a:gd name="connsiteY16" fmla="*/ 4400 h 10038"/>
              <a:gd name="connsiteX0" fmla="*/ 117 w 10247"/>
              <a:gd name="connsiteY0" fmla="*/ 4400 h 10038"/>
              <a:gd name="connsiteX1" fmla="*/ 4189 w 10247"/>
              <a:gd name="connsiteY1" fmla="*/ 4400 h 10038"/>
              <a:gd name="connsiteX2" fmla="*/ 4189 w 10247"/>
              <a:gd name="connsiteY2" fmla="*/ 2857 h 10038"/>
              <a:gd name="connsiteX3" fmla="*/ 4800 w 10247"/>
              <a:gd name="connsiteY3" fmla="*/ 2857 h 10038"/>
              <a:gd name="connsiteX4" fmla="*/ 4800 w 10247"/>
              <a:gd name="connsiteY4" fmla="*/ 843 h 10038"/>
              <a:gd name="connsiteX5" fmla="*/ 4121 w 10247"/>
              <a:gd name="connsiteY5" fmla="*/ 843 h 10038"/>
              <a:gd name="connsiteX6" fmla="*/ 4130 w 10247"/>
              <a:gd name="connsiteY6" fmla="*/ 5 h 10038"/>
              <a:gd name="connsiteX7" fmla="*/ 5802 w 10247"/>
              <a:gd name="connsiteY7" fmla="*/ 0 h 10038"/>
              <a:gd name="connsiteX8" fmla="*/ 5818 w 10247"/>
              <a:gd name="connsiteY8" fmla="*/ 843 h 10038"/>
              <a:gd name="connsiteX9" fmla="*/ 5184 w 10247"/>
              <a:gd name="connsiteY9" fmla="*/ 843 h 10038"/>
              <a:gd name="connsiteX10" fmla="*/ 5184 w 10247"/>
              <a:gd name="connsiteY10" fmla="*/ 2857 h 10038"/>
              <a:gd name="connsiteX11" fmla="*/ 5750 w 10247"/>
              <a:gd name="connsiteY11" fmla="*/ 2857 h 10038"/>
              <a:gd name="connsiteX12" fmla="*/ 5750 w 10247"/>
              <a:gd name="connsiteY12" fmla="*/ 4400 h 10038"/>
              <a:gd name="connsiteX13" fmla="*/ 10110 w 10247"/>
              <a:gd name="connsiteY13" fmla="*/ 4400 h 10038"/>
              <a:gd name="connsiteX14" fmla="*/ 9902 w 10247"/>
              <a:gd name="connsiteY14" fmla="*/ 10038 h 10038"/>
              <a:gd name="connsiteX15" fmla="*/ 275 w 10247"/>
              <a:gd name="connsiteY15" fmla="*/ 10038 h 10038"/>
              <a:gd name="connsiteX16" fmla="*/ 117 w 10247"/>
              <a:gd name="connsiteY16" fmla="*/ 4400 h 10038"/>
              <a:gd name="connsiteX0" fmla="*/ 105 w 10263"/>
              <a:gd name="connsiteY0" fmla="*/ 4400 h 10038"/>
              <a:gd name="connsiteX1" fmla="*/ 4205 w 10263"/>
              <a:gd name="connsiteY1" fmla="*/ 4400 h 10038"/>
              <a:gd name="connsiteX2" fmla="*/ 4205 w 10263"/>
              <a:gd name="connsiteY2" fmla="*/ 2857 h 10038"/>
              <a:gd name="connsiteX3" fmla="*/ 4816 w 10263"/>
              <a:gd name="connsiteY3" fmla="*/ 2857 h 10038"/>
              <a:gd name="connsiteX4" fmla="*/ 4816 w 10263"/>
              <a:gd name="connsiteY4" fmla="*/ 843 h 10038"/>
              <a:gd name="connsiteX5" fmla="*/ 4137 w 10263"/>
              <a:gd name="connsiteY5" fmla="*/ 843 h 10038"/>
              <a:gd name="connsiteX6" fmla="*/ 4146 w 10263"/>
              <a:gd name="connsiteY6" fmla="*/ 5 h 10038"/>
              <a:gd name="connsiteX7" fmla="*/ 5818 w 10263"/>
              <a:gd name="connsiteY7" fmla="*/ 0 h 10038"/>
              <a:gd name="connsiteX8" fmla="*/ 5834 w 10263"/>
              <a:gd name="connsiteY8" fmla="*/ 843 h 10038"/>
              <a:gd name="connsiteX9" fmla="*/ 5200 w 10263"/>
              <a:gd name="connsiteY9" fmla="*/ 843 h 10038"/>
              <a:gd name="connsiteX10" fmla="*/ 5200 w 10263"/>
              <a:gd name="connsiteY10" fmla="*/ 2857 h 10038"/>
              <a:gd name="connsiteX11" fmla="*/ 5766 w 10263"/>
              <a:gd name="connsiteY11" fmla="*/ 2857 h 10038"/>
              <a:gd name="connsiteX12" fmla="*/ 5766 w 10263"/>
              <a:gd name="connsiteY12" fmla="*/ 4400 h 10038"/>
              <a:gd name="connsiteX13" fmla="*/ 10126 w 10263"/>
              <a:gd name="connsiteY13" fmla="*/ 4400 h 10038"/>
              <a:gd name="connsiteX14" fmla="*/ 9918 w 10263"/>
              <a:gd name="connsiteY14" fmla="*/ 10038 h 10038"/>
              <a:gd name="connsiteX15" fmla="*/ 291 w 10263"/>
              <a:gd name="connsiteY15" fmla="*/ 10038 h 10038"/>
              <a:gd name="connsiteX16" fmla="*/ 105 w 10263"/>
              <a:gd name="connsiteY16" fmla="*/ 4400 h 10038"/>
              <a:gd name="connsiteX0" fmla="*/ 94 w 10252"/>
              <a:gd name="connsiteY0" fmla="*/ 4400 h 10038"/>
              <a:gd name="connsiteX1" fmla="*/ 4194 w 10252"/>
              <a:gd name="connsiteY1" fmla="*/ 4400 h 10038"/>
              <a:gd name="connsiteX2" fmla="*/ 4194 w 10252"/>
              <a:gd name="connsiteY2" fmla="*/ 2857 h 10038"/>
              <a:gd name="connsiteX3" fmla="*/ 4805 w 10252"/>
              <a:gd name="connsiteY3" fmla="*/ 2857 h 10038"/>
              <a:gd name="connsiteX4" fmla="*/ 4805 w 10252"/>
              <a:gd name="connsiteY4" fmla="*/ 843 h 10038"/>
              <a:gd name="connsiteX5" fmla="*/ 4126 w 10252"/>
              <a:gd name="connsiteY5" fmla="*/ 843 h 10038"/>
              <a:gd name="connsiteX6" fmla="*/ 4135 w 10252"/>
              <a:gd name="connsiteY6" fmla="*/ 5 h 10038"/>
              <a:gd name="connsiteX7" fmla="*/ 5807 w 10252"/>
              <a:gd name="connsiteY7" fmla="*/ 0 h 10038"/>
              <a:gd name="connsiteX8" fmla="*/ 5823 w 10252"/>
              <a:gd name="connsiteY8" fmla="*/ 843 h 10038"/>
              <a:gd name="connsiteX9" fmla="*/ 5189 w 10252"/>
              <a:gd name="connsiteY9" fmla="*/ 843 h 10038"/>
              <a:gd name="connsiteX10" fmla="*/ 5189 w 10252"/>
              <a:gd name="connsiteY10" fmla="*/ 2857 h 10038"/>
              <a:gd name="connsiteX11" fmla="*/ 5755 w 10252"/>
              <a:gd name="connsiteY11" fmla="*/ 2857 h 10038"/>
              <a:gd name="connsiteX12" fmla="*/ 5755 w 10252"/>
              <a:gd name="connsiteY12" fmla="*/ 4400 h 10038"/>
              <a:gd name="connsiteX13" fmla="*/ 10115 w 10252"/>
              <a:gd name="connsiteY13" fmla="*/ 4400 h 10038"/>
              <a:gd name="connsiteX14" fmla="*/ 9907 w 10252"/>
              <a:gd name="connsiteY14" fmla="*/ 10038 h 10038"/>
              <a:gd name="connsiteX15" fmla="*/ 280 w 10252"/>
              <a:gd name="connsiteY15" fmla="*/ 10038 h 10038"/>
              <a:gd name="connsiteX16" fmla="*/ 94 w 10252"/>
              <a:gd name="connsiteY16" fmla="*/ 4400 h 10038"/>
              <a:gd name="connsiteX0" fmla="*/ 94 w 10258"/>
              <a:gd name="connsiteY0" fmla="*/ 4400 h 10038"/>
              <a:gd name="connsiteX1" fmla="*/ 4194 w 10258"/>
              <a:gd name="connsiteY1" fmla="*/ 4400 h 10038"/>
              <a:gd name="connsiteX2" fmla="*/ 4194 w 10258"/>
              <a:gd name="connsiteY2" fmla="*/ 2857 h 10038"/>
              <a:gd name="connsiteX3" fmla="*/ 4805 w 10258"/>
              <a:gd name="connsiteY3" fmla="*/ 2857 h 10038"/>
              <a:gd name="connsiteX4" fmla="*/ 4805 w 10258"/>
              <a:gd name="connsiteY4" fmla="*/ 843 h 10038"/>
              <a:gd name="connsiteX5" fmla="*/ 4126 w 10258"/>
              <a:gd name="connsiteY5" fmla="*/ 843 h 10038"/>
              <a:gd name="connsiteX6" fmla="*/ 4135 w 10258"/>
              <a:gd name="connsiteY6" fmla="*/ 5 h 10038"/>
              <a:gd name="connsiteX7" fmla="*/ 5807 w 10258"/>
              <a:gd name="connsiteY7" fmla="*/ 0 h 10038"/>
              <a:gd name="connsiteX8" fmla="*/ 5823 w 10258"/>
              <a:gd name="connsiteY8" fmla="*/ 843 h 10038"/>
              <a:gd name="connsiteX9" fmla="*/ 5189 w 10258"/>
              <a:gd name="connsiteY9" fmla="*/ 843 h 10038"/>
              <a:gd name="connsiteX10" fmla="*/ 5189 w 10258"/>
              <a:gd name="connsiteY10" fmla="*/ 2857 h 10038"/>
              <a:gd name="connsiteX11" fmla="*/ 5755 w 10258"/>
              <a:gd name="connsiteY11" fmla="*/ 2857 h 10038"/>
              <a:gd name="connsiteX12" fmla="*/ 5755 w 10258"/>
              <a:gd name="connsiteY12" fmla="*/ 4400 h 10038"/>
              <a:gd name="connsiteX13" fmla="*/ 10115 w 10258"/>
              <a:gd name="connsiteY13" fmla="*/ 4400 h 10038"/>
              <a:gd name="connsiteX14" fmla="*/ 9907 w 10258"/>
              <a:gd name="connsiteY14" fmla="*/ 10038 h 10038"/>
              <a:gd name="connsiteX15" fmla="*/ 280 w 10258"/>
              <a:gd name="connsiteY15" fmla="*/ 10038 h 10038"/>
              <a:gd name="connsiteX16" fmla="*/ 94 w 10258"/>
              <a:gd name="connsiteY16" fmla="*/ 4400 h 10038"/>
              <a:gd name="connsiteX0" fmla="*/ 94 w 10283"/>
              <a:gd name="connsiteY0" fmla="*/ 4400 h 10038"/>
              <a:gd name="connsiteX1" fmla="*/ 4194 w 10283"/>
              <a:gd name="connsiteY1" fmla="*/ 4400 h 10038"/>
              <a:gd name="connsiteX2" fmla="*/ 4194 w 10283"/>
              <a:gd name="connsiteY2" fmla="*/ 2857 h 10038"/>
              <a:gd name="connsiteX3" fmla="*/ 4805 w 10283"/>
              <a:gd name="connsiteY3" fmla="*/ 2857 h 10038"/>
              <a:gd name="connsiteX4" fmla="*/ 4805 w 10283"/>
              <a:gd name="connsiteY4" fmla="*/ 843 h 10038"/>
              <a:gd name="connsiteX5" fmla="*/ 4126 w 10283"/>
              <a:gd name="connsiteY5" fmla="*/ 843 h 10038"/>
              <a:gd name="connsiteX6" fmla="*/ 4135 w 10283"/>
              <a:gd name="connsiteY6" fmla="*/ 5 h 10038"/>
              <a:gd name="connsiteX7" fmla="*/ 5807 w 10283"/>
              <a:gd name="connsiteY7" fmla="*/ 0 h 10038"/>
              <a:gd name="connsiteX8" fmla="*/ 5823 w 10283"/>
              <a:gd name="connsiteY8" fmla="*/ 843 h 10038"/>
              <a:gd name="connsiteX9" fmla="*/ 5189 w 10283"/>
              <a:gd name="connsiteY9" fmla="*/ 843 h 10038"/>
              <a:gd name="connsiteX10" fmla="*/ 5189 w 10283"/>
              <a:gd name="connsiteY10" fmla="*/ 2857 h 10038"/>
              <a:gd name="connsiteX11" fmla="*/ 5755 w 10283"/>
              <a:gd name="connsiteY11" fmla="*/ 2857 h 10038"/>
              <a:gd name="connsiteX12" fmla="*/ 5755 w 10283"/>
              <a:gd name="connsiteY12" fmla="*/ 4400 h 10038"/>
              <a:gd name="connsiteX13" fmla="*/ 10115 w 10283"/>
              <a:gd name="connsiteY13" fmla="*/ 4400 h 10038"/>
              <a:gd name="connsiteX14" fmla="*/ 9993 w 10283"/>
              <a:gd name="connsiteY14" fmla="*/ 9057 h 10038"/>
              <a:gd name="connsiteX15" fmla="*/ 280 w 10283"/>
              <a:gd name="connsiteY15" fmla="*/ 10038 h 10038"/>
              <a:gd name="connsiteX16" fmla="*/ 94 w 10283"/>
              <a:gd name="connsiteY16" fmla="*/ 4400 h 10038"/>
              <a:gd name="connsiteX0" fmla="*/ 94 w 10283"/>
              <a:gd name="connsiteY0" fmla="*/ 4400 h 9188"/>
              <a:gd name="connsiteX1" fmla="*/ 4194 w 10283"/>
              <a:gd name="connsiteY1" fmla="*/ 4400 h 9188"/>
              <a:gd name="connsiteX2" fmla="*/ 4194 w 10283"/>
              <a:gd name="connsiteY2" fmla="*/ 2857 h 9188"/>
              <a:gd name="connsiteX3" fmla="*/ 4805 w 10283"/>
              <a:gd name="connsiteY3" fmla="*/ 2857 h 9188"/>
              <a:gd name="connsiteX4" fmla="*/ 4805 w 10283"/>
              <a:gd name="connsiteY4" fmla="*/ 843 h 9188"/>
              <a:gd name="connsiteX5" fmla="*/ 4126 w 10283"/>
              <a:gd name="connsiteY5" fmla="*/ 843 h 9188"/>
              <a:gd name="connsiteX6" fmla="*/ 4135 w 10283"/>
              <a:gd name="connsiteY6" fmla="*/ 5 h 9188"/>
              <a:gd name="connsiteX7" fmla="*/ 5807 w 10283"/>
              <a:gd name="connsiteY7" fmla="*/ 0 h 9188"/>
              <a:gd name="connsiteX8" fmla="*/ 5823 w 10283"/>
              <a:gd name="connsiteY8" fmla="*/ 843 h 9188"/>
              <a:gd name="connsiteX9" fmla="*/ 5189 w 10283"/>
              <a:gd name="connsiteY9" fmla="*/ 843 h 9188"/>
              <a:gd name="connsiteX10" fmla="*/ 5189 w 10283"/>
              <a:gd name="connsiteY10" fmla="*/ 2857 h 9188"/>
              <a:gd name="connsiteX11" fmla="*/ 5755 w 10283"/>
              <a:gd name="connsiteY11" fmla="*/ 2857 h 9188"/>
              <a:gd name="connsiteX12" fmla="*/ 5755 w 10283"/>
              <a:gd name="connsiteY12" fmla="*/ 4400 h 9188"/>
              <a:gd name="connsiteX13" fmla="*/ 10115 w 10283"/>
              <a:gd name="connsiteY13" fmla="*/ 4400 h 9188"/>
              <a:gd name="connsiteX14" fmla="*/ 9993 w 10283"/>
              <a:gd name="connsiteY14" fmla="*/ 9057 h 9188"/>
              <a:gd name="connsiteX15" fmla="*/ 280 w 10283"/>
              <a:gd name="connsiteY15" fmla="*/ 9188 h 9188"/>
              <a:gd name="connsiteX16" fmla="*/ 94 w 10283"/>
              <a:gd name="connsiteY16" fmla="*/ 4400 h 9188"/>
              <a:gd name="connsiteX0" fmla="*/ 91 w 10000"/>
              <a:gd name="connsiteY0" fmla="*/ 4789 h 9929"/>
              <a:gd name="connsiteX1" fmla="*/ 4079 w 10000"/>
              <a:gd name="connsiteY1" fmla="*/ 4789 h 9929"/>
              <a:gd name="connsiteX2" fmla="*/ 4079 w 10000"/>
              <a:gd name="connsiteY2" fmla="*/ 3109 h 9929"/>
              <a:gd name="connsiteX3" fmla="*/ 4673 w 10000"/>
              <a:gd name="connsiteY3" fmla="*/ 3109 h 9929"/>
              <a:gd name="connsiteX4" fmla="*/ 4673 w 10000"/>
              <a:gd name="connsiteY4" fmla="*/ 918 h 9929"/>
              <a:gd name="connsiteX5" fmla="*/ 4012 w 10000"/>
              <a:gd name="connsiteY5" fmla="*/ 918 h 9929"/>
              <a:gd name="connsiteX6" fmla="*/ 4021 w 10000"/>
              <a:gd name="connsiteY6" fmla="*/ 5 h 9929"/>
              <a:gd name="connsiteX7" fmla="*/ 5647 w 10000"/>
              <a:gd name="connsiteY7" fmla="*/ 0 h 9929"/>
              <a:gd name="connsiteX8" fmla="*/ 5663 w 10000"/>
              <a:gd name="connsiteY8" fmla="*/ 918 h 9929"/>
              <a:gd name="connsiteX9" fmla="*/ 5046 w 10000"/>
              <a:gd name="connsiteY9" fmla="*/ 918 h 9929"/>
              <a:gd name="connsiteX10" fmla="*/ 5046 w 10000"/>
              <a:gd name="connsiteY10" fmla="*/ 3109 h 9929"/>
              <a:gd name="connsiteX11" fmla="*/ 5597 w 10000"/>
              <a:gd name="connsiteY11" fmla="*/ 3109 h 9929"/>
              <a:gd name="connsiteX12" fmla="*/ 5597 w 10000"/>
              <a:gd name="connsiteY12" fmla="*/ 4789 h 9929"/>
              <a:gd name="connsiteX13" fmla="*/ 9837 w 10000"/>
              <a:gd name="connsiteY13" fmla="*/ 4789 h 9929"/>
              <a:gd name="connsiteX14" fmla="*/ 9718 w 10000"/>
              <a:gd name="connsiteY14" fmla="*/ 9857 h 9929"/>
              <a:gd name="connsiteX15" fmla="*/ 272 w 10000"/>
              <a:gd name="connsiteY15" fmla="*/ 9929 h 9929"/>
              <a:gd name="connsiteX16" fmla="*/ 91 w 10000"/>
              <a:gd name="connsiteY16" fmla="*/ 4789 h 9929"/>
              <a:gd name="connsiteX0" fmla="*/ 91 w 9985"/>
              <a:gd name="connsiteY0" fmla="*/ 4823 h 10000"/>
              <a:gd name="connsiteX1" fmla="*/ 4079 w 9985"/>
              <a:gd name="connsiteY1" fmla="*/ 4823 h 10000"/>
              <a:gd name="connsiteX2" fmla="*/ 4079 w 9985"/>
              <a:gd name="connsiteY2" fmla="*/ 3131 h 10000"/>
              <a:gd name="connsiteX3" fmla="*/ 4673 w 9985"/>
              <a:gd name="connsiteY3" fmla="*/ 3131 h 10000"/>
              <a:gd name="connsiteX4" fmla="*/ 4673 w 9985"/>
              <a:gd name="connsiteY4" fmla="*/ 925 h 10000"/>
              <a:gd name="connsiteX5" fmla="*/ 4012 w 9985"/>
              <a:gd name="connsiteY5" fmla="*/ 925 h 10000"/>
              <a:gd name="connsiteX6" fmla="*/ 4021 w 9985"/>
              <a:gd name="connsiteY6" fmla="*/ 5 h 10000"/>
              <a:gd name="connsiteX7" fmla="*/ 5647 w 9985"/>
              <a:gd name="connsiteY7" fmla="*/ 0 h 10000"/>
              <a:gd name="connsiteX8" fmla="*/ 5663 w 9985"/>
              <a:gd name="connsiteY8" fmla="*/ 925 h 10000"/>
              <a:gd name="connsiteX9" fmla="*/ 5046 w 9985"/>
              <a:gd name="connsiteY9" fmla="*/ 925 h 10000"/>
              <a:gd name="connsiteX10" fmla="*/ 5046 w 9985"/>
              <a:gd name="connsiteY10" fmla="*/ 3131 h 10000"/>
              <a:gd name="connsiteX11" fmla="*/ 5597 w 9985"/>
              <a:gd name="connsiteY11" fmla="*/ 3131 h 10000"/>
              <a:gd name="connsiteX12" fmla="*/ 5597 w 9985"/>
              <a:gd name="connsiteY12" fmla="*/ 4823 h 10000"/>
              <a:gd name="connsiteX13" fmla="*/ 9837 w 9985"/>
              <a:gd name="connsiteY13" fmla="*/ 4823 h 10000"/>
              <a:gd name="connsiteX14" fmla="*/ 9718 w 9985"/>
              <a:gd name="connsiteY14" fmla="*/ 9927 h 10000"/>
              <a:gd name="connsiteX15" fmla="*/ 272 w 9985"/>
              <a:gd name="connsiteY15" fmla="*/ 10000 h 10000"/>
              <a:gd name="connsiteX16" fmla="*/ 91 w 9985"/>
              <a:gd name="connsiteY16" fmla="*/ 4823 h 10000"/>
              <a:gd name="connsiteX0" fmla="*/ 91 w 10000"/>
              <a:gd name="connsiteY0" fmla="*/ 4823 h 10000"/>
              <a:gd name="connsiteX1" fmla="*/ 4085 w 10000"/>
              <a:gd name="connsiteY1" fmla="*/ 4823 h 10000"/>
              <a:gd name="connsiteX2" fmla="*/ 4085 w 10000"/>
              <a:gd name="connsiteY2" fmla="*/ 3131 h 10000"/>
              <a:gd name="connsiteX3" fmla="*/ 4680 w 10000"/>
              <a:gd name="connsiteY3" fmla="*/ 3131 h 10000"/>
              <a:gd name="connsiteX4" fmla="*/ 4680 w 10000"/>
              <a:gd name="connsiteY4" fmla="*/ 925 h 10000"/>
              <a:gd name="connsiteX5" fmla="*/ 4018 w 10000"/>
              <a:gd name="connsiteY5" fmla="*/ 925 h 10000"/>
              <a:gd name="connsiteX6" fmla="*/ 4027 w 10000"/>
              <a:gd name="connsiteY6" fmla="*/ 5 h 10000"/>
              <a:gd name="connsiteX7" fmla="*/ 5655 w 10000"/>
              <a:gd name="connsiteY7" fmla="*/ 0 h 10000"/>
              <a:gd name="connsiteX8" fmla="*/ 5672 w 10000"/>
              <a:gd name="connsiteY8" fmla="*/ 925 h 10000"/>
              <a:gd name="connsiteX9" fmla="*/ 5054 w 10000"/>
              <a:gd name="connsiteY9" fmla="*/ 925 h 10000"/>
              <a:gd name="connsiteX10" fmla="*/ 5054 w 10000"/>
              <a:gd name="connsiteY10" fmla="*/ 3131 h 10000"/>
              <a:gd name="connsiteX11" fmla="*/ 5605 w 10000"/>
              <a:gd name="connsiteY11" fmla="*/ 3131 h 10000"/>
              <a:gd name="connsiteX12" fmla="*/ 5605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72 w 10000"/>
              <a:gd name="connsiteY15" fmla="*/ 10000 h 10000"/>
              <a:gd name="connsiteX16" fmla="*/ 91 w 10000"/>
              <a:gd name="connsiteY16" fmla="*/ 4823 h 10000"/>
              <a:gd name="connsiteX0" fmla="*/ 82 w 9991"/>
              <a:gd name="connsiteY0" fmla="*/ 4823 h 10000"/>
              <a:gd name="connsiteX1" fmla="*/ 4076 w 9991"/>
              <a:gd name="connsiteY1" fmla="*/ 4823 h 10000"/>
              <a:gd name="connsiteX2" fmla="*/ 4076 w 9991"/>
              <a:gd name="connsiteY2" fmla="*/ 3131 h 10000"/>
              <a:gd name="connsiteX3" fmla="*/ 4671 w 9991"/>
              <a:gd name="connsiteY3" fmla="*/ 3131 h 10000"/>
              <a:gd name="connsiteX4" fmla="*/ 4671 w 9991"/>
              <a:gd name="connsiteY4" fmla="*/ 925 h 10000"/>
              <a:gd name="connsiteX5" fmla="*/ 4009 w 9991"/>
              <a:gd name="connsiteY5" fmla="*/ 925 h 10000"/>
              <a:gd name="connsiteX6" fmla="*/ 4018 w 9991"/>
              <a:gd name="connsiteY6" fmla="*/ 5 h 10000"/>
              <a:gd name="connsiteX7" fmla="*/ 5646 w 9991"/>
              <a:gd name="connsiteY7" fmla="*/ 0 h 10000"/>
              <a:gd name="connsiteX8" fmla="*/ 5663 w 9991"/>
              <a:gd name="connsiteY8" fmla="*/ 925 h 10000"/>
              <a:gd name="connsiteX9" fmla="*/ 5045 w 9991"/>
              <a:gd name="connsiteY9" fmla="*/ 925 h 10000"/>
              <a:gd name="connsiteX10" fmla="*/ 5045 w 9991"/>
              <a:gd name="connsiteY10" fmla="*/ 3131 h 10000"/>
              <a:gd name="connsiteX11" fmla="*/ 5596 w 9991"/>
              <a:gd name="connsiteY11" fmla="*/ 3131 h 10000"/>
              <a:gd name="connsiteX12" fmla="*/ 5596 w 9991"/>
              <a:gd name="connsiteY12" fmla="*/ 4823 h 10000"/>
              <a:gd name="connsiteX13" fmla="*/ 9843 w 9991"/>
              <a:gd name="connsiteY13" fmla="*/ 4823 h 10000"/>
              <a:gd name="connsiteX14" fmla="*/ 9724 w 9991"/>
              <a:gd name="connsiteY14" fmla="*/ 9927 h 10000"/>
              <a:gd name="connsiteX15" fmla="*/ 263 w 9991"/>
              <a:gd name="connsiteY15" fmla="*/ 10000 h 10000"/>
              <a:gd name="connsiteX16" fmla="*/ 82 w 9991"/>
              <a:gd name="connsiteY16" fmla="*/ 4823 h 10000"/>
              <a:gd name="connsiteX0" fmla="*/ 82 w 10000"/>
              <a:gd name="connsiteY0" fmla="*/ 4823 h 10000"/>
              <a:gd name="connsiteX1" fmla="*/ 4080 w 10000"/>
              <a:gd name="connsiteY1" fmla="*/ 4823 h 10000"/>
              <a:gd name="connsiteX2" fmla="*/ 4080 w 10000"/>
              <a:gd name="connsiteY2" fmla="*/ 313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3131 h 10000"/>
              <a:gd name="connsiteX11" fmla="*/ 5601 w 10000"/>
              <a:gd name="connsiteY11" fmla="*/ 3131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4080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3131 h 10000"/>
              <a:gd name="connsiteX11" fmla="*/ 5601 w 10000"/>
              <a:gd name="connsiteY11" fmla="*/ 3131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3131 h 10000"/>
              <a:gd name="connsiteX11" fmla="*/ 5601 w 10000"/>
              <a:gd name="connsiteY11" fmla="*/ 3131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2741 h 10000"/>
              <a:gd name="connsiteX11" fmla="*/ 5601 w 10000"/>
              <a:gd name="connsiteY11" fmla="*/ 3131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2741 h 10000"/>
              <a:gd name="connsiteX11" fmla="*/ 6117 w 10000"/>
              <a:gd name="connsiteY11" fmla="*/ 2706 h 10000"/>
              <a:gd name="connsiteX12" fmla="*/ 5601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2741 h 10000"/>
              <a:gd name="connsiteX11" fmla="*/ 6117 w 10000"/>
              <a:gd name="connsiteY11" fmla="*/ 2706 h 10000"/>
              <a:gd name="connsiteX12" fmla="*/ 6117 w 10000"/>
              <a:gd name="connsiteY12" fmla="*/ 4858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10000"/>
              <a:gd name="connsiteY0" fmla="*/ 4823 h 10000"/>
              <a:gd name="connsiteX1" fmla="*/ 3564 w 10000"/>
              <a:gd name="connsiteY1" fmla="*/ 4823 h 10000"/>
              <a:gd name="connsiteX2" fmla="*/ 3564 w 10000"/>
              <a:gd name="connsiteY2" fmla="*/ 2741 h 10000"/>
              <a:gd name="connsiteX3" fmla="*/ 4675 w 10000"/>
              <a:gd name="connsiteY3" fmla="*/ 2741 h 10000"/>
              <a:gd name="connsiteX4" fmla="*/ 4675 w 10000"/>
              <a:gd name="connsiteY4" fmla="*/ 925 h 10000"/>
              <a:gd name="connsiteX5" fmla="*/ 4013 w 10000"/>
              <a:gd name="connsiteY5" fmla="*/ 925 h 10000"/>
              <a:gd name="connsiteX6" fmla="*/ 4022 w 10000"/>
              <a:gd name="connsiteY6" fmla="*/ 5 h 10000"/>
              <a:gd name="connsiteX7" fmla="*/ 5651 w 10000"/>
              <a:gd name="connsiteY7" fmla="*/ 0 h 10000"/>
              <a:gd name="connsiteX8" fmla="*/ 5668 w 10000"/>
              <a:gd name="connsiteY8" fmla="*/ 925 h 10000"/>
              <a:gd name="connsiteX9" fmla="*/ 5050 w 10000"/>
              <a:gd name="connsiteY9" fmla="*/ 925 h 10000"/>
              <a:gd name="connsiteX10" fmla="*/ 5050 w 10000"/>
              <a:gd name="connsiteY10" fmla="*/ 2741 h 10000"/>
              <a:gd name="connsiteX11" fmla="*/ 6117 w 10000"/>
              <a:gd name="connsiteY11" fmla="*/ 2706 h 10000"/>
              <a:gd name="connsiteX12" fmla="*/ 6117 w 10000"/>
              <a:gd name="connsiteY12" fmla="*/ 4823 h 10000"/>
              <a:gd name="connsiteX13" fmla="*/ 9852 w 10000"/>
              <a:gd name="connsiteY13" fmla="*/ 4823 h 10000"/>
              <a:gd name="connsiteX14" fmla="*/ 9733 w 10000"/>
              <a:gd name="connsiteY14" fmla="*/ 9927 h 10000"/>
              <a:gd name="connsiteX15" fmla="*/ 263 w 10000"/>
              <a:gd name="connsiteY15" fmla="*/ 10000 h 10000"/>
              <a:gd name="connsiteX16" fmla="*/ 82 w 10000"/>
              <a:gd name="connsiteY16" fmla="*/ 4823 h 10000"/>
              <a:gd name="connsiteX0" fmla="*/ 82 w 9868"/>
              <a:gd name="connsiteY0" fmla="*/ 4823 h 10000"/>
              <a:gd name="connsiteX1" fmla="*/ 3564 w 9868"/>
              <a:gd name="connsiteY1" fmla="*/ 4823 h 10000"/>
              <a:gd name="connsiteX2" fmla="*/ 3564 w 9868"/>
              <a:gd name="connsiteY2" fmla="*/ 2741 h 10000"/>
              <a:gd name="connsiteX3" fmla="*/ 4675 w 9868"/>
              <a:gd name="connsiteY3" fmla="*/ 2741 h 10000"/>
              <a:gd name="connsiteX4" fmla="*/ 4675 w 9868"/>
              <a:gd name="connsiteY4" fmla="*/ 925 h 10000"/>
              <a:gd name="connsiteX5" fmla="*/ 4013 w 9868"/>
              <a:gd name="connsiteY5" fmla="*/ 925 h 10000"/>
              <a:gd name="connsiteX6" fmla="*/ 4022 w 9868"/>
              <a:gd name="connsiteY6" fmla="*/ 5 h 10000"/>
              <a:gd name="connsiteX7" fmla="*/ 5651 w 9868"/>
              <a:gd name="connsiteY7" fmla="*/ 0 h 10000"/>
              <a:gd name="connsiteX8" fmla="*/ 5668 w 9868"/>
              <a:gd name="connsiteY8" fmla="*/ 925 h 10000"/>
              <a:gd name="connsiteX9" fmla="*/ 5050 w 9868"/>
              <a:gd name="connsiteY9" fmla="*/ 925 h 10000"/>
              <a:gd name="connsiteX10" fmla="*/ 5050 w 9868"/>
              <a:gd name="connsiteY10" fmla="*/ 2741 h 10000"/>
              <a:gd name="connsiteX11" fmla="*/ 6117 w 9868"/>
              <a:gd name="connsiteY11" fmla="*/ 2706 h 10000"/>
              <a:gd name="connsiteX12" fmla="*/ 6117 w 9868"/>
              <a:gd name="connsiteY12" fmla="*/ 4823 h 10000"/>
              <a:gd name="connsiteX13" fmla="*/ 9852 w 9868"/>
              <a:gd name="connsiteY13" fmla="*/ 4823 h 10000"/>
              <a:gd name="connsiteX14" fmla="*/ 9733 w 9868"/>
              <a:gd name="connsiteY14" fmla="*/ 9927 h 10000"/>
              <a:gd name="connsiteX15" fmla="*/ 263 w 9868"/>
              <a:gd name="connsiteY15" fmla="*/ 10000 h 10000"/>
              <a:gd name="connsiteX16" fmla="*/ 82 w 9868"/>
              <a:gd name="connsiteY16" fmla="*/ 4823 h 10000"/>
              <a:gd name="connsiteX0" fmla="*/ 83 w 10076"/>
              <a:gd name="connsiteY0" fmla="*/ 4823 h 10000"/>
              <a:gd name="connsiteX1" fmla="*/ 3612 w 10076"/>
              <a:gd name="connsiteY1" fmla="*/ 4823 h 10000"/>
              <a:gd name="connsiteX2" fmla="*/ 3612 w 10076"/>
              <a:gd name="connsiteY2" fmla="*/ 2741 h 10000"/>
              <a:gd name="connsiteX3" fmla="*/ 4738 w 10076"/>
              <a:gd name="connsiteY3" fmla="*/ 2741 h 10000"/>
              <a:gd name="connsiteX4" fmla="*/ 4738 w 10076"/>
              <a:gd name="connsiteY4" fmla="*/ 925 h 10000"/>
              <a:gd name="connsiteX5" fmla="*/ 4067 w 10076"/>
              <a:gd name="connsiteY5" fmla="*/ 925 h 10000"/>
              <a:gd name="connsiteX6" fmla="*/ 4076 w 10076"/>
              <a:gd name="connsiteY6" fmla="*/ 5 h 10000"/>
              <a:gd name="connsiteX7" fmla="*/ 5727 w 10076"/>
              <a:gd name="connsiteY7" fmla="*/ 0 h 10000"/>
              <a:gd name="connsiteX8" fmla="*/ 5744 w 10076"/>
              <a:gd name="connsiteY8" fmla="*/ 925 h 10000"/>
              <a:gd name="connsiteX9" fmla="*/ 5118 w 10076"/>
              <a:gd name="connsiteY9" fmla="*/ 925 h 10000"/>
              <a:gd name="connsiteX10" fmla="*/ 5118 w 10076"/>
              <a:gd name="connsiteY10" fmla="*/ 2741 h 10000"/>
              <a:gd name="connsiteX11" fmla="*/ 6199 w 10076"/>
              <a:gd name="connsiteY11" fmla="*/ 2706 h 10000"/>
              <a:gd name="connsiteX12" fmla="*/ 6199 w 10076"/>
              <a:gd name="connsiteY12" fmla="*/ 4823 h 10000"/>
              <a:gd name="connsiteX13" fmla="*/ 9984 w 10076"/>
              <a:gd name="connsiteY13" fmla="*/ 4823 h 10000"/>
              <a:gd name="connsiteX14" fmla="*/ 9984 w 10076"/>
              <a:gd name="connsiteY14" fmla="*/ 9953 h 10000"/>
              <a:gd name="connsiteX15" fmla="*/ 267 w 10076"/>
              <a:gd name="connsiteY15" fmla="*/ 10000 h 10000"/>
              <a:gd name="connsiteX16" fmla="*/ 83 w 10076"/>
              <a:gd name="connsiteY16" fmla="*/ 4823 h 10000"/>
              <a:gd name="connsiteX0" fmla="*/ 83 w 9985"/>
              <a:gd name="connsiteY0" fmla="*/ 4823 h 10000"/>
              <a:gd name="connsiteX1" fmla="*/ 3612 w 9985"/>
              <a:gd name="connsiteY1" fmla="*/ 4823 h 10000"/>
              <a:gd name="connsiteX2" fmla="*/ 3612 w 9985"/>
              <a:gd name="connsiteY2" fmla="*/ 2741 h 10000"/>
              <a:gd name="connsiteX3" fmla="*/ 4738 w 9985"/>
              <a:gd name="connsiteY3" fmla="*/ 2741 h 10000"/>
              <a:gd name="connsiteX4" fmla="*/ 4738 w 9985"/>
              <a:gd name="connsiteY4" fmla="*/ 925 h 10000"/>
              <a:gd name="connsiteX5" fmla="*/ 4067 w 9985"/>
              <a:gd name="connsiteY5" fmla="*/ 925 h 10000"/>
              <a:gd name="connsiteX6" fmla="*/ 4076 w 9985"/>
              <a:gd name="connsiteY6" fmla="*/ 5 h 10000"/>
              <a:gd name="connsiteX7" fmla="*/ 5727 w 9985"/>
              <a:gd name="connsiteY7" fmla="*/ 0 h 10000"/>
              <a:gd name="connsiteX8" fmla="*/ 5744 w 9985"/>
              <a:gd name="connsiteY8" fmla="*/ 925 h 10000"/>
              <a:gd name="connsiteX9" fmla="*/ 5118 w 9985"/>
              <a:gd name="connsiteY9" fmla="*/ 925 h 10000"/>
              <a:gd name="connsiteX10" fmla="*/ 5118 w 9985"/>
              <a:gd name="connsiteY10" fmla="*/ 2741 h 10000"/>
              <a:gd name="connsiteX11" fmla="*/ 6199 w 9985"/>
              <a:gd name="connsiteY11" fmla="*/ 2706 h 10000"/>
              <a:gd name="connsiteX12" fmla="*/ 6199 w 9985"/>
              <a:gd name="connsiteY12" fmla="*/ 4823 h 10000"/>
              <a:gd name="connsiteX13" fmla="*/ 9984 w 9985"/>
              <a:gd name="connsiteY13" fmla="*/ 4823 h 10000"/>
              <a:gd name="connsiteX14" fmla="*/ 9984 w 9985"/>
              <a:gd name="connsiteY14" fmla="*/ 9953 h 10000"/>
              <a:gd name="connsiteX15" fmla="*/ 267 w 9985"/>
              <a:gd name="connsiteY15" fmla="*/ 10000 h 10000"/>
              <a:gd name="connsiteX16" fmla="*/ 83 w 9985"/>
              <a:gd name="connsiteY16" fmla="*/ 4823 h 10000"/>
              <a:gd name="connsiteX0" fmla="*/ 83 w 9999"/>
              <a:gd name="connsiteY0" fmla="*/ 4823 h 10000"/>
              <a:gd name="connsiteX1" fmla="*/ 3617 w 9999"/>
              <a:gd name="connsiteY1" fmla="*/ 4823 h 10000"/>
              <a:gd name="connsiteX2" fmla="*/ 3617 w 9999"/>
              <a:gd name="connsiteY2" fmla="*/ 2741 h 10000"/>
              <a:gd name="connsiteX3" fmla="*/ 4745 w 9999"/>
              <a:gd name="connsiteY3" fmla="*/ 2741 h 10000"/>
              <a:gd name="connsiteX4" fmla="*/ 4745 w 9999"/>
              <a:gd name="connsiteY4" fmla="*/ 925 h 10000"/>
              <a:gd name="connsiteX5" fmla="*/ 4073 w 9999"/>
              <a:gd name="connsiteY5" fmla="*/ 925 h 10000"/>
              <a:gd name="connsiteX6" fmla="*/ 4082 w 9999"/>
              <a:gd name="connsiteY6" fmla="*/ 5 h 10000"/>
              <a:gd name="connsiteX7" fmla="*/ 5736 w 9999"/>
              <a:gd name="connsiteY7" fmla="*/ 0 h 10000"/>
              <a:gd name="connsiteX8" fmla="*/ 5753 w 9999"/>
              <a:gd name="connsiteY8" fmla="*/ 925 h 10000"/>
              <a:gd name="connsiteX9" fmla="*/ 5126 w 9999"/>
              <a:gd name="connsiteY9" fmla="*/ 925 h 10000"/>
              <a:gd name="connsiteX10" fmla="*/ 5126 w 9999"/>
              <a:gd name="connsiteY10" fmla="*/ 2741 h 10000"/>
              <a:gd name="connsiteX11" fmla="*/ 6208 w 9999"/>
              <a:gd name="connsiteY11" fmla="*/ 2706 h 10000"/>
              <a:gd name="connsiteX12" fmla="*/ 6208 w 9999"/>
              <a:gd name="connsiteY12" fmla="*/ 4823 h 10000"/>
              <a:gd name="connsiteX13" fmla="*/ 9999 w 9999"/>
              <a:gd name="connsiteY13" fmla="*/ 4823 h 10000"/>
              <a:gd name="connsiteX14" fmla="*/ 9982 w 9999"/>
              <a:gd name="connsiteY14" fmla="*/ 9953 h 10000"/>
              <a:gd name="connsiteX15" fmla="*/ 267 w 9999"/>
              <a:gd name="connsiteY15" fmla="*/ 10000 h 10000"/>
              <a:gd name="connsiteX16" fmla="*/ 83 w 9999"/>
              <a:gd name="connsiteY16" fmla="*/ 4823 h 10000"/>
              <a:gd name="connsiteX0" fmla="*/ 88 w 10005"/>
              <a:gd name="connsiteY0" fmla="*/ 4823 h 9974"/>
              <a:gd name="connsiteX1" fmla="*/ 3622 w 10005"/>
              <a:gd name="connsiteY1" fmla="*/ 4823 h 9974"/>
              <a:gd name="connsiteX2" fmla="*/ 3622 w 10005"/>
              <a:gd name="connsiteY2" fmla="*/ 2741 h 9974"/>
              <a:gd name="connsiteX3" fmla="*/ 4750 w 10005"/>
              <a:gd name="connsiteY3" fmla="*/ 2741 h 9974"/>
              <a:gd name="connsiteX4" fmla="*/ 4750 w 10005"/>
              <a:gd name="connsiteY4" fmla="*/ 925 h 9974"/>
              <a:gd name="connsiteX5" fmla="*/ 4078 w 10005"/>
              <a:gd name="connsiteY5" fmla="*/ 925 h 9974"/>
              <a:gd name="connsiteX6" fmla="*/ 4087 w 10005"/>
              <a:gd name="connsiteY6" fmla="*/ 5 h 9974"/>
              <a:gd name="connsiteX7" fmla="*/ 5742 w 10005"/>
              <a:gd name="connsiteY7" fmla="*/ 0 h 9974"/>
              <a:gd name="connsiteX8" fmla="*/ 5759 w 10005"/>
              <a:gd name="connsiteY8" fmla="*/ 925 h 9974"/>
              <a:gd name="connsiteX9" fmla="*/ 5132 w 10005"/>
              <a:gd name="connsiteY9" fmla="*/ 925 h 9974"/>
              <a:gd name="connsiteX10" fmla="*/ 5132 w 10005"/>
              <a:gd name="connsiteY10" fmla="*/ 2741 h 9974"/>
              <a:gd name="connsiteX11" fmla="*/ 6214 w 10005"/>
              <a:gd name="connsiteY11" fmla="*/ 2706 h 9974"/>
              <a:gd name="connsiteX12" fmla="*/ 6214 w 10005"/>
              <a:gd name="connsiteY12" fmla="*/ 4823 h 9974"/>
              <a:gd name="connsiteX13" fmla="*/ 10005 w 10005"/>
              <a:gd name="connsiteY13" fmla="*/ 4823 h 9974"/>
              <a:gd name="connsiteX14" fmla="*/ 9988 w 10005"/>
              <a:gd name="connsiteY14" fmla="*/ 9953 h 9974"/>
              <a:gd name="connsiteX15" fmla="*/ 255 w 10005"/>
              <a:gd name="connsiteY15" fmla="*/ 9974 h 9974"/>
              <a:gd name="connsiteX16" fmla="*/ 88 w 10005"/>
              <a:gd name="connsiteY16" fmla="*/ 4823 h 9974"/>
              <a:gd name="connsiteX0" fmla="*/ 88 w 10000"/>
              <a:gd name="connsiteY0" fmla="*/ 4836 h 9979"/>
              <a:gd name="connsiteX1" fmla="*/ 3620 w 10000"/>
              <a:gd name="connsiteY1" fmla="*/ 4836 h 9979"/>
              <a:gd name="connsiteX2" fmla="*/ 3620 w 10000"/>
              <a:gd name="connsiteY2" fmla="*/ 2748 h 9979"/>
              <a:gd name="connsiteX3" fmla="*/ 4748 w 10000"/>
              <a:gd name="connsiteY3" fmla="*/ 2748 h 9979"/>
              <a:gd name="connsiteX4" fmla="*/ 4748 w 10000"/>
              <a:gd name="connsiteY4" fmla="*/ 927 h 9979"/>
              <a:gd name="connsiteX5" fmla="*/ 4076 w 10000"/>
              <a:gd name="connsiteY5" fmla="*/ 927 h 9979"/>
              <a:gd name="connsiteX6" fmla="*/ 4085 w 10000"/>
              <a:gd name="connsiteY6" fmla="*/ 5 h 9979"/>
              <a:gd name="connsiteX7" fmla="*/ 5739 w 10000"/>
              <a:gd name="connsiteY7" fmla="*/ 0 h 9979"/>
              <a:gd name="connsiteX8" fmla="*/ 5756 w 10000"/>
              <a:gd name="connsiteY8" fmla="*/ 927 h 9979"/>
              <a:gd name="connsiteX9" fmla="*/ 5129 w 10000"/>
              <a:gd name="connsiteY9" fmla="*/ 927 h 9979"/>
              <a:gd name="connsiteX10" fmla="*/ 5129 w 10000"/>
              <a:gd name="connsiteY10" fmla="*/ 2748 h 9979"/>
              <a:gd name="connsiteX11" fmla="*/ 6211 w 10000"/>
              <a:gd name="connsiteY11" fmla="*/ 2713 h 9979"/>
              <a:gd name="connsiteX12" fmla="*/ 6211 w 10000"/>
              <a:gd name="connsiteY12" fmla="*/ 4836 h 9979"/>
              <a:gd name="connsiteX13" fmla="*/ 10000 w 10000"/>
              <a:gd name="connsiteY13" fmla="*/ 4836 h 9979"/>
              <a:gd name="connsiteX14" fmla="*/ 9983 w 10000"/>
              <a:gd name="connsiteY14" fmla="*/ 9979 h 9979"/>
              <a:gd name="connsiteX15" fmla="*/ 255 w 10000"/>
              <a:gd name="connsiteY15" fmla="*/ 9948 h 9979"/>
              <a:gd name="connsiteX16" fmla="*/ 88 w 10000"/>
              <a:gd name="connsiteY16" fmla="*/ 4836 h 9979"/>
              <a:gd name="connsiteX0" fmla="*/ 104 w 10016"/>
              <a:gd name="connsiteY0" fmla="*/ 4846 h 10000"/>
              <a:gd name="connsiteX1" fmla="*/ 3636 w 10016"/>
              <a:gd name="connsiteY1" fmla="*/ 4846 h 10000"/>
              <a:gd name="connsiteX2" fmla="*/ 3636 w 10016"/>
              <a:gd name="connsiteY2" fmla="*/ 2754 h 10000"/>
              <a:gd name="connsiteX3" fmla="*/ 4764 w 10016"/>
              <a:gd name="connsiteY3" fmla="*/ 2754 h 10000"/>
              <a:gd name="connsiteX4" fmla="*/ 4764 w 10016"/>
              <a:gd name="connsiteY4" fmla="*/ 929 h 10000"/>
              <a:gd name="connsiteX5" fmla="*/ 4092 w 10016"/>
              <a:gd name="connsiteY5" fmla="*/ 929 h 10000"/>
              <a:gd name="connsiteX6" fmla="*/ 4101 w 10016"/>
              <a:gd name="connsiteY6" fmla="*/ 5 h 10000"/>
              <a:gd name="connsiteX7" fmla="*/ 5755 w 10016"/>
              <a:gd name="connsiteY7" fmla="*/ 0 h 10000"/>
              <a:gd name="connsiteX8" fmla="*/ 5772 w 10016"/>
              <a:gd name="connsiteY8" fmla="*/ 929 h 10000"/>
              <a:gd name="connsiteX9" fmla="*/ 5145 w 10016"/>
              <a:gd name="connsiteY9" fmla="*/ 929 h 10000"/>
              <a:gd name="connsiteX10" fmla="*/ 5145 w 10016"/>
              <a:gd name="connsiteY10" fmla="*/ 2754 h 10000"/>
              <a:gd name="connsiteX11" fmla="*/ 6227 w 10016"/>
              <a:gd name="connsiteY11" fmla="*/ 2719 h 10000"/>
              <a:gd name="connsiteX12" fmla="*/ 6227 w 10016"/>
              <a:gd name="connsiteY12" fmla="*/ 4846 h 10000"/>
              <a:gd name="connsiteX13" fmla="*/ 10016 w 10016"/>
              <a:gd name="connsiteY13" fmla="*/ 4846 h 10000"/>
              <a:gd name="connsiteX14" fmla="*/ 9999 w 10016"/>
              <a:gd name="connsiteY14" fmla="*/ 10000 h 10000"/>
              <a:gd name="connsiteX15" fmla="*/ 236 w 10016"/>
              <a:gd name="connsiteY15" fmla="*/ 9995 h 10000"/>
              <a:gd name="connsiteX16" fmla="*/ 104 w 10016"/>
              <a:gd name="connsiteY16" fmla="*/ 4846 h 10000"/>
              <a:gd name="connsiteX0" fmla="*/ 35 w 9947"/>
              <a:gd name="connsiteY0" fmla="*/ 4846 h 10000"/>
              <a:gd name="connsiteX1" fmla="*/ 3567 w 9947"/>
              <a:gd name="connsiteY1" fmla="*/ 4846 h 10000"/>
              <a:gd name="connsiteX2" fmla="*/ 3567 w 9947"/>
              <a:gd name="connsiteY2" fmla="*/ 2754 h 10000"/>
              <a:gd name="connsiteX3" fmla="*/ 4695 w 9947"/>
              <a:gd name="connsiteY3" fmla="*/ 2754 h 10000"/>
              <a:gd name="connsiteX4" fmla="*/ 4695 w 9947"/>
              <a:gd name="connsiteY4" fmla="*/ 929 h 10000"/>
              <a:gd name="connsiteX5" fmla="*/ 4023 w 9947"/>
              <a:gd name="connsiteY5" fmla="*/ 929 h 10000"/>
              <a:gd name="connsiteX6" fmla="*/ 4032 w 9947"/>
              <a:gd name="connsiteY6" fmla="*/ 5 h 10000"/>
              <a:gd name="connsiteX7" fmla="*/ 5686 w 9947"/>
              <a:gd name="connsiteY7" fmla="*/ 0 h 10000"/>
              <a:gd name="connsiteX8" fmla="*/ 5703 w 9947"/>
              <a:gd name="connsiteY8" fmla="*/ 929 h 10000"/>
              <a:gd name="connsiteX9" fmla="*/ 5076 w 9947"/>
              <a:gd name="connsiteY9" fmla="*/ 929 h 10000"/>
              <a:gd name="connsiteX10" fmla="*/ 5076 w 9947"/>
              <a:gd name="connsiteY10" fmla="*/ 2754 h 10000"/>
              <a:gd name="connsiteX11" fmla="*/ 6158 w 9947"/>
              <a:gd name="connsiteY11" fmla="*/ 2719 h 10000"/>
              <a:gd name="connsiteX12" fmla="*/ 6158 w 9947"/>
              <a:gd name="connsiteY12" fmla="*/ 4846 h 10000"/>
              <a:gd name="connsiteX13" fmla="*/ 9947 w 9947"/>
              <a:gd name="connsiteY13" fmla="*/ 4846 h 10000"/>
              <a:gd name="connsiteX14" fmla="*/ 9930 w 9947"/>
              <a:gd name="connsiteY14" fmla="*/ 10000 h 10000"/>
              <a:gd name="connsiteX15" fmla="*/ 167 w 9947"/>
              <a:gd name="connsiteY15" fmla="*/ 9995 h 10000"/>
              <a:gd name="connsiteX16" fmla="*/ 35 w 9947"/>
              <a:gd name="connsiteY16" fmla="*/ 4846 h 10000"/>
              <a:gd name="connsiteX0" fmla="*/ 101 w 10066"/>
              <a:gd name="connsiteY0" fmla="*/ 4846 h 10000"/>
              <a:gd name="connsiteX1" fmla="*/ 3652 w 10066"/>
              <a:gd name="connsiteY1" fmla="*/ 4846 h 10000"/>
              <a:gd name="connsiteX2" fmla="*/ 3652 w 10066"/>
              <a:gd name="connsiteY2" fmla="*/ 2754 h 10000"/>
              <a:gd name="connsiteX3" fmla="*/ 4786 w 10066"/>
              <a:gd name="connsiteY3" fmla="*/ 2754 h 10000"/>
              <a:gd name="connsiteX4" fmla="*/ 4786 w 10066"/>
              <a:gd name="connsiteY4" fmla="*/ 929 h 10000"/>
              <a:gd name="connsiteX5" fmla="*/ 4110 w 10066"/>
              <a:gd name="connsiteY5" fmla="*/ 929 h 10000"/>
              <a:gd name="connsiteX6" fmla="*/ 4119 w 10066"/>
              <a:gd name="connsiteY6" fmla="*/ 5 h 10000"/>
              <a:gd name="connsiteX7" fmla="*/ 5782 w 10066"/>
              <a:gd name="connsiteY7" fmla="*/ 0 h 10000"/>
              <a:gd name="connsiteX8" fmla="*/ 5799 w 10066"/>
              <a:gd name="connsiteY8" fmla="*/ 929 h 10000"/>
              <a:gd name="connsiteX9" fmla="*/ 5169 w 10066"/>
              <a:gd name="connsiteY9" fmla="*/ 929 h 10000"/>
              <a:gd name="connsiteX10" fmla="*/ 5169 w 10066"/>
              <a:gd name="connsiteY10" fmla="*/ 2754 h 10000"/>
              <a:gd name="connsiteX11" fmla="*/ 6257 w 10066"/>
              <a:gd name="connsiteY11" fmla="*/ 2719 h 10000"/>
              <a:gd name="connsiteX12" fmla="*/ 6257 w 10066"/>
              <a:gd name="connsiteY12" fmla="*/ 4846 h 10000"/>
              <a:gd name="connsiteX13" fmla="*/ 10066 w 10066"/>
              <a:gd name="connsiteY13" fmla="*/ 4846 h 10000"/>
              <a:gd name="connsiteX14" fmla="*/ 10049 w 10066"/>
              <a:gd name="connsiteY14" fmla="*/ 10000 h 10000"/>
              <a:gd name="connsiteX15" fmla="*/ 25 w 10066"/>
              <a:gd name="connsiteY15" fmla="*/ 9969 h 10000"/>
              <a:gd name="connsiteX16" fmla="*/ 101 w 10066"/>
              <a:gd name="connsiteY16" fmla="*/ 4846 h 10000"/>
              <a:gd name="connsiteX0" fmla="*/ 91 w 10056"/>
              <a:gd name="connsiteY0" fmla="*/ 4846 h 10000"/>
              <a:gd name="connsiteX1" fmla="*/ 3642 w 10056"/>
              <a:gd name="connsiteY1" fmla="*/ 4846 h 10000"/>
              <a:gd name="connsiteX2" fmla="*/ 3642 w 10056"/>
              <a:gd name="connsiteY2" fmla="*/ 2754 h 10000"/>
              <a:gd name="connsiteX3" fmla="*/ 4776 w 10056"/>
              <a:gd name="connsiteY3" fmla="*/ 2754 h 10000"/>
              <a:gd name="connsiteX4" fmla="*/ 4776 w 10056"/>
              <a:gd name="connsiteY4" fmla="*/ 929 h 10000"/>
              <a:gd name="connsiteX5" fmla="*/ 4100 w 10056"/>
              <a:gd name="connsiteY5" fmla="*/ 929 h 10000"/>
              <a:gd name="connsiteX6" fmla="*/ 4109 w 10056"/>
              <a:gd name="connsiteY6" fmla="*/ 5 h 10000"/>
              <a:gd name="connsiteX7" fmla="*/ 5772 w 10056"/>
              <a:gd name="connsiteY7" fmla="*/ 0 h 10000"/>
              <a:gd name="connsiteX8" fmla="*/ 5789 w 10056"/>
              <a:gd name="connsiteY8" fmla="*/ 929 h 10000"/>
              <a:gd name="connsiteX9" fmla="*/ 5159 w 10056"/>
              <a:gd name="connsiteY9" fmla="*/ 929 h 10000"/>
              <a:gd name="connsiteX10" fmla="*/ 5159 w 10056"/>
              <a:gd name="connsiteY10" fmla="*/ 2754 h 10000"/>
              <a:gd name="connsiteX11" fmla="*/ 6247 w 10056"/>
              <a:gd name="connsiteY11" fmla="*/ 2719 h 10000"/>
              <a:gd name="connsiteX12" fmla="*/ 6247 w 10056"/>
              <a:gd name="connsiteY12" fmla="*/ 4846 h 10000"/>
              <a:gd name="connsiteX13" fmla="*/ 10056 w 10056"/>
              <a:gd name="connsiteY13" fmla="*/ 4846 h 10000"/>
              <a:gd name="connsiteX14" fmla="*/ 10039 w 10056"/>
              <a:gd name="connsiteY14" fmla="*/ 10000 h 10000"/>
              <a:gd name="connsiteX15" fmla="*/ 32 w 10056"/>
              <a:gd name="connsiteY15" fmla="*/ 9995 h 10000"/>
              <a:gd name="connsiteX16" fmla="*/ 91 w 10056"/>
              <a:gd name="connsiteY16" fmla="*/ 4846 h 10000"/>
              <a:gd name="connsiteX0" fmla="*/ 70 w 10035"/>
              <a:gd name="connsiteY0" fmla="*/ 4846 h 10000"/>
              <a:gd name="connsiteX1" fmla="*/ 3621 w 10035"/>
              <a:gd name="connsiteY1" fmla="*/ 4846 h 10000"/>
              <a:gd name="connsiteX2" fmla="*/ 3621 w 10035"/>
              <a:gd name="connsiteY2" fmla="*/ 2754 h 10000"/>
              <a:gd name="connsiteX3" fmla="*/ 4755 w 10035"/>
              <a:gd name="connsiteY3" fmla="*/ 2754 h 10000"/>
              <a:gd name="connsiteX4" fmla="*/ 4755 w 10035"/>
              <a:gd name="connsiteY4" fmla="*/ 929 h 10000"/>
              <a:gd name="connsiteX5" fmla="*/ 4079 w 10035"/>
              <a:gd name="connsiteY5" fmla="*/ 929 h 10000"/>
              <a:gd name="connsiteX6" fmla="*/ 4088 w 10035"/>
              <a:gd name="connsiteY6" fmla="*/ 5 h 10000"/>
              <a:gd name="connsiteX7" fmla="*/ 5751 w 10035"/>
              <a:gd name="connsiteY7" fmla="*/ 0 h 10000"/>
              <a:gd name="connsiteX8" fmla="*/ 5768 w 10035"/>
              <a:gd name="connsiteY8" fmla="*/ 929 h 10000"/>
              <a:gd name="connsiteX9" fmla="*/ 5138 w 10035"/>
              <a:gd name="connsiteY9" fmla="*/ 929 h 10000"/>
              <a:gd name="connsiteX10" fmla="*/ 5138 w 10035"/>
              <a:gd name="connsiteY10" fmla="*/ 2754 h 10000"/>
              <a:gd name="connsiteX11" fmla="*/ 6226 w 10035"/>
              <a:gd name="connsiteY11" fmla="*/ 2719 h 10000"/>
              <a:gd name="connsiteX12" fmla="*/ 6226 w 10035"/>
              <a:gd name="connsiteY12" fmla="*/ 4846 h 10000"/>
              <a:gd name="connsiteX13" fmla="*/ 10035 w 10035"/>
              <a:gd name="connsiteY13" fmla="*/ 4846 h 10000"/>
              <a:gd name="connsiteX14" fmla="*/ 10018 w 10035"/>
              <a:gd name="connsiteY14" fmla="*/ 10000 h 10000"/>
              <a:gd name="connsiteX15" fmla="*/ 11 w 10035"/>
              <a:gd name="connsiteY15" fmla="*/ 9995 h 10000"/>
              <a:gd name="connsiteX16" fmla="*/ 70 w 10035"/>
              <a:gd name="connsiteY16" fmla="*/ 4846 h 10000"/>
              <a:gd name="connsiteX0" fmla="*/ 59 w 10024"/>
              <a:gd name="connsiteY0" fmla="*/ 4846 h 10000"/>
              <a:gd name="connsiteX1" fmla="*/ 3610 w 10024"/>
              <a:gd name="connsiteY1" fmla="*/ 4846 h 10000"/>
              <a:gd name="connsiteX2" fmla="*/ 3610 w 10024"/>
              <a:gd name="connsiteY2" fmla="*/ 2754 h 10000"/>
              <a:gd name="connsiteX3" fmla="*/ 4744 w 10024"/>
              <a:gd name="connsiteY3" fmla="*/ 2754 h 10000"/>
              <a:gd name="connsiteX4" fmla="*/ 4744 w 10024"/>
              <a:gd name="connsiteY4" fmla="*/ 929 h 10000"/>
              <a:gd name="connsiteX5" fmla="*/ 4068 w 10024"/>
              <a:gd name="connsiteY5" fmla="*/ 929 h 10000"/>
              <a:gd name="connsiteX6" fmla="*/ 4077 w 10024"/>
              <a:gd name="connsiteY6" fmla="*/ 5 h 10000"/>
              <a:gd name="connsiteX7" fmla="*/ 5740 w 10024"/>
              <a:gd name="connsiteY7" fmla="*/ 0 h 10000"/>
              <a:gd name="connsiteX8" fmla="*/ 5757 w 10024"/>
              <a:gd name="connsiteY8" fmla="*/ 929 h 10000"/>
              <a:gd name="connsiteX9" fmla="*/ 5127 w 10024"/>
              <a:gd name="connsiteY9" fmla="*/ 929 h 10000"/>
              <a:gd name="connsiteX10" fmla="*/ 5127 w 10024"/>
              <a:gd name="connsiteY10" fmla="*/ 2754 h 10000"/>
              <a:gd name="connsiteX11" fmla="*/ 6215 w 10024"/>
              <a:gd name="connsiteY11" fmla="*/ 2719 h 10000"/>
              <a:gd name="connsiteX12" fmla="*/ 6215 w 10024"/>
              <a:gd name="connsiteY12" fmla="*/ 4846 h 10000"/>
              <a:gd name="connsiteX13" fmla="*/ 10024 w 10024"/>
              <a:gd name="connsiteY13" fmla="*/ 4846 h 10000"/>
              <a:gd name="connsiteX14" fmla="*/ 10007 w 10024"/>
              <a:gd name="connsiteY14" fmla="*/ 10000 h 10000"/>
              <a:gd name="connsiteX15" fmla="*/ 0 w 10024"/>
              <a:gd name="connsiteY15" fmla="*/ 9995 h 10000"/>
              <a:gd name="connsiteX16" fmla="*/ 59 w 10024"/>
              <a:gd name="connsiteY16" fmla="*/ 4846 h 10000"/>
              <a:gd name="connsiteX0" fmla="*/ 7 w 9972"/>
              <a:gd name="connsiteY0" fmla="*/ 4846 h 10000"/>
              <a:gd name="connsiteX1" fmla="*/ 3558 w 9972"/>
              <a:gd name="connsiteY1" fmla="*/ 4846 h 10000"/>
              <a:gd name="connsiteX2" fmla="*/ 3558 w 9972"/>
              <a:gd name="connsiteY2" fmla="*/ 2754 h 10000"/>
              <a:gd name="connsiteX3" fmla="*/ 4692 w 9972"/>
              <a:gd name="connsiteY3" fmla="*/ 2754 h 10000"/>
              <a:gd name="connsiteX4" fmla="*/ 4692 w 9972"/>
              <a:gd name="connsiteY4" fmla="*/ 929 h 10000"/>
              <a:gd name="connsiteX5" fmla="*/ 4016 w 9972"/>
              <a:gd name="connsiteY5" fmla="*/ 929 h 10000"/>
              <a:gd name="connsiteX6" fmla="*/ 4025 w 9972"/>
              <a:gd name="connsiteY6" fmla="*/ 5 h 10000"/>
              <a:gd name="connsiteX7" fmla="*/ 5688 w 9972"/>
              <a:gd name="connsiteY7" fmla="*/ 0 h 10000"/>
              <a:gd name="connsiteX8" fmla="*/ 5705 w 9972"/>
              <a:gd name="connsiteY8" fmla="*/ 929 h 10000"/>
              <a:gd name="connsiteX9" fmla="*/ 5075 w 9972"/>
              <a:gd name="connsiteY9" fmla="*/ 929 h 10000"/>
              <a:gd name="connsiteX10" fmla="*/ 5075 w 9972"/>
              <a:gd name="connsiteY10" fmla="*/ 2754 h 10000"/>
              <a:gd name="connsiteX11" fmla="*/ 6163 w 9972"/>
              <a:gd name="connsiteY11" fmla="*/ 2719 h 10000"/>
              <a:gd name="connsiteX12" fmla="*/ 6163 w 9972"/>
              <a:gd name="connsiteY12" fmla="*/ 4846 h 10000"/>
              <a:gd name="connsiteX13" fmla="*/ 9972 w 9972"/>
              <a:gd name="connsiteY13" fmla="*/ 4846 h 10000"/>
              <a:gd name="connsiteX14" fmla="*/ 9955 w 9972"/>
              <a:gd name="connsiteY14" fmla="*/ 10000 h 10000"/>
              <a:gd name="connsiteX15" fmla="*/ 0 w 9972"/>
              <a:gd name="connsiteY15" fmla="*/ 9995 h 10000"/>
              <a:gd name="connsiteX16" fmla="*/ 7 w 9972"/>
              <a:gd name="connsiteY16" fmla="*/ 4846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972" h="10000">
                <a:moveTo>
                  <a:pt x="7" y="4846"/>
                </a:moveTo>
                <a:lnTo>
                  <a:pt x="3558" y="4846"/>
                </a:lnTo>
                <a:lnTo>
                  <a:pt x="3558" y="2754"/>
                </a:lnTo>
                <a:lnTo>
                  <a:pt x="4692" y="2754"/>
                </a:lnTo>
                <a:lnTo>
                  <a:pt x="4692" y="929"/>
                </a:lnTo>
                <a:lnTo>
                  <a:pt x="4016" y="929"/>
                </a:lnTo>
                <a:cubicBezTo>
                  <a:pt x="3782" y="923"/>
                  <a:pt x="3755" y="12"/>
                  <a:pt x="4025" y="5"/>
                </a:cubicBezTo>
                <a:lnTo>
                  <a:pt x="5688" y="0"/>
                </a:lnTo>
                <a:cubicBezTo>
                  <a:pt x="5914" y="5"/>
                  <a:pt x="5879" y="930"/>
                  <a:pt x="5705" y="929"/>
                </a:cubicBezTo>
                <a:lnTo>
                  <a:pt x="5075" y="929"/>
                </a:lnTo>
                <a:lnTo>
                  <a:pt x="5075" y="2754"/>
                </a:lnTo>
                <a:lnTo>
                  <a:pt x="6163" y="2719"/>
                </a:lnTo>
                <a:lnTo>
                  <a:pt x="6163" y="4846"/>
                </a:lnTo>
                <a:lnTo>
                  <a:pt x="9972" y="4846"/>
                </a:lnTo>
                <a:cubicBezTo>
                  <a:pt x="9963" y="6459"/>
                  <a:pt x="9961" y="8755"/>
                  <a:pt x="9955" y="10000"/>
                </a:cubicBezTo>
                <a:lnTo>
                  <a:pt x="0" y="9995"/>
                </a:lnTo>
                <a:cubicBezTo>
                  <a:pt x="7" y="7847"/>
                  <a:pt x="-3" y="6650"/>
                  <a:pt x="7" y="48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75024564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04664"/>
            <a:ext cx="79248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13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990600" y="1051577"/>
            <a:ext cx="7924800" cy="510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cxnSp>
        <p:nvCxnSpPr>
          <p:cNvPr id="15" name="Straight Connector 14"/>
          <p:cNvCxnSpPr/>
          <p:nvPr userDrawn="1"/>
        </p:nvCxnSpPr>
        <p:spPr bwMode="auto">
          <a:xfrm>
            <a:off x="273249" y="6237892"/>
            <a:ext cx="936104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905" y="6321485"/>
            <a:ext cx="1167384" cy="443424"/>
          </a:xfrm>
          <a:prstGeom prst="rect">
            <a:avLst/>
          </a:prstGeom>
        </p:spPr>
      </p:pic>
      <p:sp>
        <p:nvSpPr>
          <p:cNvPr id="18" name="Rectangle 32"/>
          <p:cNvSpPr>
            <a:spLocks noChangeArrowheads="1"/>
          </p:cNvSpPr>
          <p:nvPr userDrawn="1"/>
        </p:nvSpPr>
        <p:spPr bwMode="auto">
          <a:xfrm>
            <a:off x="-6188" y="6381328"/>
            <a:ext cx="5048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7943" tIns="38972" rIns="77943" bIns="38972"/>
          <a:lstStyle/>
          <a:p>
            <a:pPr algn="r" defTabSz="779463">
              <a:defRPr/>
            </a:pPr>
            <a:fld id="{60AE212A-E81B-48F3-B42F-68B9831AE680}" type="slidenum">
              <a:rPr lang="fi-FI" sz="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‹#›</a:t>
            </a:fld>
            <a:endParaRPr lang="fi-FI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Date Placeholder 3"/>
          <p:cNvSpPr txBox="1">
            <a:spLocks/>
          </p:cNvSpPr>
          <p:nvPr userDrawn="1"/>
        </p:nvSpPr>
        <p:spPr>
          <a:xfrm>
            <a:off x="704528" y="6361856"/>
            <a:ext cx="1083568" cy="251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0269CB3-BDC2-4AC7-A189-63609B52CDD1}" type="datetime5">
              <a:rPr 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3-Dec-21</a:t>
            </a:fld>
            <a:endParaRPr lang="fi-FI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370296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04664"/>
            <a:ext cx="79248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10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990600" y="1051577"/>
            <a:ext cx="7924800" cy="510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11" name="Rectangle 32"/>
          <p:cNvSpPr>
            <a:spLocks noChangeArrowheads="1"/>
          </p:cNvSpPr>
          <p:nvPr userDrawn="1"/>
        </p:nvSpPr>
        <p:spPr bwMode="auto">
          <a:xfrm>
            <a:off x="-6188" y="6381328"/>
            <a:ext cx="5048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7943" tIns="38972" rIns="77943" bIns="38972"/>
          <a:lstStyle/>
          <a:p>
            <a:pPr algn="r" defTabSz="779463">
              <a:defRPr/>
            </a:pPr>
            <a:fld id="{60AE212A-E81B-48F3-B42F-68B9831AE680}" type="slidenum">
              <a:rPr lang="fi-FI" sz="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‹#›</a:t>
            </a:fld>
            <a:endParaRPr lang="fi-FI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2" name="Straight Connector 11"/>
          <p:cNvCxnSpPr/>
          <p:nvPr userDrawn="1"/>
        </p:nvCxnSpPr>
        <p:spPr bwMode="auto">
          <a:xfrm>
            <a:off x="273249" y="6237892"/>
            <a:ext cx="936104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905" y="6321485"/>
            <a:ext cx="1167384" cy="443424"/>
          </a:xfrm>
          <a:prstGeom prst="rect">
            <a:avLst/>
          </a:prstGeom>
        </p:spPr>
      </p:pic>
      <p:sp>
        <p:nvSpPr>
          <p:cNvPr id="14" name="Date Placeholder 3"/>
          <p:cNvSpPr txBox="1">
            <a:spLocks/>
          </p:cNvSpPr>
          <p:nvPr userDrawn="1"/>
        </p:nvSpPr>
        <p:spPr>
          <a:xfrm>
            <a:off x="704528" y="6361856"/>
            <a:ext cx="1083568" cy="251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0269CB3-BDC2-4AC7-A189-63609B52CDD1}" type="datetime5">
              <a:rPr 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3-Dec-21</a:t>
            </a:fld>
            <a:endParaRPr lang="fi-FI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3239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 Slide">
    <p:bg>
      <p:bgPr>
        <a:gradFill>
          <a:gsLst>
            <a:gs pos="0">
              <a:srgbClr val="88C440"/>
            </a:gs>
            <a:gs pos="47000">
              <a:schemeClr val="lt1"/>
            </a:gs>
            <a:gs pos="82000">
              <a:schemeClr val="lt1"/>
            </a:gs>
            <a:gs pos="100000">
              <a:schemeClr val="lt1"/>
            </a:gs>
          </a:gsLst>
          <a:lin ang="17400000" scaled="0"/>
        </a:gra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 txBox="1">
            <a:spLocks noGrp="1"/>
          </p:cNvSpPr>
          <p:nvPr>
            <p:ph type="ctrTitle"/>
          </p:nvPr>
        </p:nvSpPr>
        <p:spPr>
          <a:xfrm>
            <a:off x="3656856" y="2276475"/>
            <a:ext cx="6191994" cy="1440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800">
                <a:solidFill>
                  <a:srgbClr val="004AC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ubTitle" idx="1"/>
          </p:nvPr>
        </p:nvSpPr>
        <p:spPr>
          <a:xfrm>
            <a:off x="3656856" y="4005064"/>
            <a:ext cx="5833566" cy="101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400"/>
              </a:spcBef>
              <a:spcAft>
                <a:spcPts val="0"/>
              </a:spcAft>
              <a:buSzPts val="2000"/>
              <a:buFont typeface="Noto Sans Symbols"/>
              <a:buNone/>
              <a:defRPr b="1">
                <a:solidFill>
                  <a:srgbClr val="595959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pic>
        <p:nvPicPr>
          <p:cNvPr id="19" name="Google Shape;19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4488" y="145424"/>
            <a:ext cx="4016896" cy="152579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" name="Google Shape;20;p2"/>
          <p:cNvGrpSpPr/>
          <p:nvPr/>
        </p:nvGrpSpPr>
        <p:grpSpPr>
          <a:xfrm>
            <a:off x="71439" y="2349485"/>
            <a:ext cx="3009354" cy="4324366"/>
            <a:chOff x="71439" y="2349485"/>
            <a:chExt cx="3009354" cy="4324366"/>
          </a:xfrm>
        </p:grpSpPr>
        <p:sp>
          <p:nvSpPr>
            <p:cNvPr id="21" name="Google Shape;21;p2"/>
            <p:cNvSpPr/>
            <p:nvPr/>
          </p:nvSpPr>
          <p:spPr>
            <a:xfrm>
              <a:off x="823075" y="2994346"/>
              <a:ext cx="269746" cy="334373"/>
            </a:xfrm>
            <a:custGeom>
              <a:avLst/>
              <a:gdLst/>
              <a:ahLst/>
              <a:cxnLst/>
              <a:rect l="l" t="t" r="r" b="b"/>
              <a:pathLst>
                <a:path w="192" h="238" extrusionOk="0">
                  <a:moveTo>
                    <a:pt x="44" y="33"/>
                  </a:moveTo>
                  <a:lnTo>
                    <a:pt x="27" y="46"/>
                  </a:lnTo>
                  <a:lnTo>
                    <a:pt x="0" y="13"/>
                  </a:lnTo>
                  <a:lnTo>
                    <a:pt x="18" y="0"/>
                  </a:lnTo>
                  <a:lnTo>
                    <a:pt x="44" y="33"/>
                  </a:lnTo>
                  <a:close/>
                  <a:moveTo>
                    <a:pt x="84" y="84"/>
                  </a:moveTo>
                  <a:lnTo>
                    <a:pt x="67" y="97"/>
                  </a:lnTo>
                  <a:lnTo>
                    <a:pt x="40" y="64"/>
                  </a:lnTo>
                  <a:lnTo>
                    <a:pt x="56" y="51"/>
                  </a:lnTo>
                  <a:lnTo>
                    <a:pt x="84" y="84"/>
                  </a:lnTo>
                  <a:close/>
                  <a:moveTo>
                    <a:pt x="123" y="135"/>
                  </a:moveTo>
                  <a:lnTo>
                    <a:pt x="105" y="148"/>
                  </a:lnTo>
                  <a:lnTo>
                    <a:pt x="80" y="115"/>
                  </a:lnTo>
                  <a:lnTo>
                    <a:pt x="96" y="102"/>
                  </a:lnTo>
                  <a:lnTo>
                    <a:pt x="123" y="135"/>
                  </a:lnTo>
                  <a:close/>
                  <a:moveTo>
                    <a:pt x="161" y="186"/>
                  </a:moveTo>
                  <a:lnTo>
                    <a:pt x="145" y="198"/>
                  </a:lnTo>
                  <a:lnTo>
                    <a:pt x="120" y="166"/>
                  </a:lnTo>
                  <a:lnTo>
                    <a:pt x="136" y="153"/>
                  </a:lnTo>
                  <a:lnTo>
                    <a:pt x="161" y="186"/>
                  </a:lnTo>
                  <a:close/>
                  <a:moveTo>
                    <a:pt x="176" y="238"/>
                  </a:moveTo>
                  <a:lnTo>
                    <a:pt x="158" y="217"/>
                  </a:lnTo>
                  <a:lnTo>
                    <a:pt x="176" y="204"/>
                  </a:lnTo>
                  <a:lnTo>
                    <a:pt x="192" y="226"/>
                  </a:lnTo>
                  <a:lnTo>
                    <a:pt x="176" y="23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591262" y="3931433"/>
              <a:ext cx="512799" cy="606929"/>
            </a:xfrm>
            <a:custGeom>
              <a:avLst/>
              <a:gdLst/>
              <a:ahLst/>
              <a:cxnLst/>
              <a:rect l="l" t="t" r="r" b="b"/>
              <a:pathLst>
                <a:path w="365" h="432" extrusionOk="0">
                  <a:moveTo>
                    <a:pt x="27" y="385"/>
                  </a:moveTo>
                  <a:lnTo>
                    <a:pt x="44" y="398"/>
                  </a:lnTo>
                  <a:lnTo>
                    <a:pt x="16" y="432"/>
                  </a:lnTo>
                  <a:lnTo>
                    <a:pt x="0" y="418"/>
                  </a:lnTo>
                  <a:lnTo>
                    <a:pt x="27" y="385"/>
                  </a:lnTo>
                  <a:close/>
                  <a:moveTo>
                    <a:pt x="69" y="336"/>
                  </a:moveTo>
                  <a:lnTo>
                    <a:pt x="85" y="349"/>
                  </a:lnTo>
                  <a:lnTo>
                    <a:pt x="58" y="381"/>
                  </a:lnTo>
                  <a:lnTo>
                    <a:pt x="42" y="369"/>
                  </a:lnTo>
                  <a:lnTo>
                    <a:pt x="69" y="336"/>
                  </a:lnTo>
                  <a:close/>
                  <a:moveTo>
                    <a:pt x="111" y="287"/>
                  </a:moveTo>
                  <a:lnTo>
                    <a:pt x="127" y="300"/>
                  </a:lnTo>
                  <a:lnTo>
                    <a:pt x="100" y="332"/>
                  </a:lnTo>
                  <a:lnTo>
                    <a:pt x="83" y="319"/>
                  </a:lnTo>
                  <a:lnTo>
                    <a:pt x="111" y="287"/>
                  </a:lnTo>
                  <a:close/>
                  <a:moveTo>
                    <a:pt x="152" y="236"/>
                  </a:moveTo>
                  <a:lnTo>
                    <a:pt x="169" y="250"/>
                  </a:lnTo>
                  <a:lnTo>
                    <a:pt x="140" y="283"/>
                  </a:lnTo>
                  <a:lnTo>
                    <a:pt x="123" y="270"/>
                  </a:lnTo>
                  <a:lnTo>
                    <a:pt x="152" y="236"/>
                  </a:lnTo>
                  <a:close/>
                  <a:moveTo>
                    <a:pt x="192" y="187"/>
                  </a:moveTo>
                  <a:lnTo>
                    <a:pt x="209" y="201"/>
                  </a:lnTo>
                  <a:lnTo>
                    <a:pt x="181" y="234"/>
                  </a:lnTo>
                  <a:lnTo>
                    <a:pt x="165" y="220"/>
                  </a:lnTo>
                  <a:lnTo>
                    <a:pt x="192" y="187"/>
                  </a:lnTo>
                  <a:close/>
                  <a:moveTo>
                    <a:pt x="234" y="138"/>
                  </a:moveTo>
                  <a:lnTo>
                    <a:pt x="250" y="152"/>
                  </a:lnTo>
                  <a:lnTo>
                    <a:pt x="223" y="185"/>
                  </a:lnTo>
                  <a:lnTo>
                    <a:pt x="207" y="171"/>
                  </a:lnTo>
                  <a:lnTo>
                    <a:pt x="234" y="138"/>
                  </a:lnTo>
                  <a:close/>
                  <a:moveTo>
                    <a:pt x="276" y="89"/>
                  </a:moveTo>
                  <a:lnTo>
                    <a:pt x="292" y="102"/>
                  </a:lnTo>
                  <a:lnTo>
                    <a:pt x="265" y="136"/>
                  </a:lnTo>
                  <a:lnTo>
                    <a:pt x="249" y="122"/>
                  </a:lnTo>
                  <a:lnTo>
                    <a:pt x="276" y="89"/>
                  </a:lnTo>
                  <a:close/>
                  <a:moveTo>
                    <a:pt x="317" y="40"/>
                  </a:moveTo>
                  <a:lnTo>
                    <a:pt x="334" y="53"/>
                  </a:lnTo>
                  <a:lnTo>
                    <a:pt x="305" y="85"/>
                  </a:lnTo>
                  <a:lnTo>
                    <a:pt x="288" y="73"/>
                  </a:lnTo>
                  <a:lnTo>
                    <a:pt x="317" y="40"/>
                  </a:lnTo>
                  <a:close/>
                  <a:moveTo>
                    <a:pt x="365" y="14"/>
                  </a:moveTo>
                  <a:lnTo>
                    <a:pt x="346" y="36"/>
                  </a:lnTo>
                  <a:lnTo>
                    <a:pt x="330" y="24"/>
                  </a:lnTo>
                  <a:lnTo>
                    <a:pt x="348" y="0"/>
                  </a:lnTo>
                  <a:lnTo>
                    <a:pt x="365" y="14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474653" y="4938765"/>
              <a:ext cx="554947" cy="559161"/>
            </a:xfrm>
            <a:custGeom>
              <a:avLst/>
              <a:gdLst/>
              <a:ahLst/>
              <a:cxnLst/>
              <a:rect l="l" t="t" r="r" b="b"/>
              <a:pathLst>
                <a:path w="395" h="398" extrusionOk="0">
                  <a:moveTo>
                    <a:pt x="45" y="31"/>
                  </a:moveTo>
                  <a:lnTo>
                    <a:pt x="29" y="46"/>
                  </a:lnTo>
                  <a:lnTo>
                    <a:pt x="0" y="16"/>
                  </a:lnTo>
                  <a:lnTo>
                    <a:pt x="14" y="0"/>
                  </a:lnTo>
                  <a:lnTo>
                    <a:pt x="45" y="31"/>
                  </a:lnTo>
                  <a:close/>
                  <a:moveTo>
                    <a:pt x="90" y="76"/>
                  </a:moveTo>
                  <a:lnTo>
                    <a:pt x="74" y="91"/>
                  </a:lnTo>
                  <a:lnTo>
                    <a:pt x="45" y="62"/>
                  </a:lnTo>
                  <a:lnTo>
                    <a:pt x="59" y="46"/>
                  </a:lnTo>
                  <a:lnTo>
                    <a:pt x="90" y="76"/>
                  </a:lnTo>
                  <a:close/>
                  <a:moveTo>
                    <a:pt x="136" y="122"/>
                  </a:moveTo>
                  <a:lnTo>
                    <a:pt x="119" y="138"/>
                  </a:lnTo>
                  <a:lnTo>
                    <a:pt x="90" y="107"/>
                  </a:lnTo>
                  <a:lnTo>
                    <a:pt x="105" y="93"/>
                  </a:lnTo>
                  <a:lnTo>
                    <a:pt x="136" y="122"/>
                  </a:lnTo>
                  <a:close/>
                  <a:moveTo>
                    <a:pt x="181" y="167"/>
                  </a:moveTo>
                  <a:lnTo>
                    <a:pt x="165" y="184"/>
                  </a:lnTo>
                  <a:lnTo>
                    <a:pt x="136" y="153"/>
                  </a:lnTo>
                  <a:lnTo>
                    <a:pt x="150" y="138"/>
                  </a:lnTo>
                  <a:lnTo>
                    <a:pt x="181" y="167"/>
                  </a:lnTo>
                  <a:close/>
                  <a:moveTo>
                    <a:pt x="226" y="213"/>
                  </a:moveTo>
                  <a:lnTo>
                    <a:pt x="212" y="229"/>
                  </a:lnTo>
                  <a:lnTo>
                    <a:pt x="181" y="198"/>
                  </a:lnTo>
                  <a:lnTo>
                    <a:pt x="195" y="184"/>
                  </a:lnTo>
                  <a:lnTo>
                    <a:pt x="226" y="213"/>
                  </a:lnTo>
                  <a:close/>
                  <a:moveTo>
                    <a:pt x="272" y="258"/>
                  </a:moveTo>
                  <a:lnTo>
                    <a:pt x="257" y="274"/>
                  </a:lnTo>
                  <a:lnTo>
                    <a:pt x="226" y="243"/>
                  </a:lnTo>
                  <a:lnTo>
                    <a:pt x="241" y="229"/>
                  </a:lnTo>
                  <a:lnTo>
                    <a:pt x="272" y="258"/>
                  </a:lnTo>
                  <a:close/>
                  <a:moveTo>
                    <a:pt x="317" y="305"/>
                  </a:moveTo>
                  <a:lnTo>
                    <a:pt x="302" y="320"/>
                  </a:lnTo>
                  <a:lnTo>
                    <a:pt x="272" y="289"/>
                  </a:lnTo>
                  <a:lnTo>
                    <a:pt x="286" y="274"/>
                  </a:lnTo>
                  <a:lnTo>
                    <a:pt x="317" y="305"/>
                  </a:lnTo>
                  <a:close/>
                  <a:moveTo>
                    <a:pt x="362" y="351"/>
                  </a:moveTo>
                  <a:lnTo>
                    <a:pt x="348" y="365"/>
                  </a:lnTo>
                  <a:lnTo>
                    <a:pt x="317" y="334"/>
                  </a:lnTo>
                  <a:lnTo>
                    <a:pt x="332" y="320"/>
                  </a:lnTo>
                  <a:lnTo>
                    <a:pt x="362" y="351"/>
                  </a:lnTo>
                  <a:close/>
                  <a:moveTo>
                    <a:pt x="379" y="398"/>
                  </a:moveTo>
                  <a:lnTo>
                    <a:pt x="362" y="380"/>
                  </a:lnTo>
                  <a:lnTo>
                    <a:pt x="377" y="365"/>
                  </a:lnTo>
                  <a:lnTo>
                    <a:pt x="395" y="381"/>
                  </a:lnTo>
                  <a:lnTo>
                    <a:pt x="379" y="39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1307775" y="4735051"/>
              <a:ext cx="921632" cy="781140"/>
            </a:xfrm>
            <a:custGeom>
              <a:avLst/>
              <a:gdLst/>
              <a:ahLst/>
              <a:cxnLst/>
              <a:rect l="l" t="t" r="r" b="b"/>
              <a:pathLst>
                <a:path w="656" h="556" extrusionOk="0">
                  <a:moveTo>
                    <a:pt x="32" y="512"/>
                  </a:moveTo>
                  <a:lnTo>
                    <a:pt x="45" y="528"/>
                  </a:lnTo>
                  <a:lnTo>
                    <a:pt x="12" y="556"/>
                  </a:lnTo>
                  <a:lnTo>
                    <a:pt x="0" y="539"/>
                  </a:lnTo>
                  <a:lnTo>
                    <a:pt x="32" y="512"/>
                  </a:lnTo>
                  <a:close/>
                  <a:moveTo>
                    <a:pt x="81" y="470"/>
                  </a:moveTo>
                  <a:lnTo>
                    <a:pt x="96" y="487"/>
                  </a:lnTo>
                  <a:lnTo>
                    <a:pt x="61" y="514"/>
                  </a:lnTo>
                  <a:lnTo>
                    <a:pt x="49" y="497"/>
                  </a:lnTo>
                  <a:lnTo>
                    <a:pt x="81" y="470"/>
                  </a:lnTo>
                  <a:close/>
                  <a:moveTo>
                    <a:pt x="130" y="428"/>
                  </a:moveTo>
                  <a:lnTo>
                    <a:pt x="145" y="445"/>
                  </a:lnTo>
                  <a:lnTo>
                    <a:pt x="112" y="472"/>
                  </a:lnTo>
                  <a:lnTo>
                    <a:pt x="98" y="456"/>
                  </a:lnTo>
                  <a:lnTo>
                    <a:pt x="130" y="428"/>
                  </a:lnTo>
                  <a:close/>
                  <a:moveTo>
                    <a:pt x="179" y="387"/>
                  </a:moveTo>
                  <a:lnTo>
                    <a:pt x="194" y="403"/>
                  </a:lnTo>
                  <a:lnTo>
                    <a:pt x="161" y="432"/>
                  </a:lnTo>
                  <a:lnTo>
                    <a:pt x="147" y="416"/>
                  </a:lnTo>
                  <a:lnTo>
                    <a:pt x="179" y="387"/>
                  </a:lnTo>
                  <a:close/>
                  <a:moveTo>
                    <a:pt x="230" y="347"/>
                  </a:moveTo>
                  <a:lnTo>
                    <a:pt x="243" y="363"/>
                  </a:lnTo>
                  <a:lnTo>
                    <a:pt x="210" y="390"/>
                  </a:lnTo>
                  <a:lnTo>
                    <a:pt x="197" y="374"/>
                  </a:lnTo>
                  <a:lnTo>
                    <a:pt x="230" y="347"/>
                  </a:lnTo>
                  <a:close/>
                  <a:moveTo>
                    <a:pt x="279" y="305"/>
                  </a:moveTo>
                  <a:lnTo>
                    <a:pt x="292" y="321"/>
                  </a:lnTo>
                  <a:lnTo>
                    <a:pt x="259" y="349"/>
                  </a:lnTo>
                  <a:lnTo>
                    <a:pt x="246" y="332"/>
                  </a:lnTo>
                  <a:lnTo>
                    <a:pt x="279" y="305"/>
                  </a:lnTo>
                  <a:close/>
                  <a:moveTo>
                    <a:pt x="328" y="263"/>
                  </a:moveTo>
                  <a:lnTo>
                    <a:pt x="342" y="280"/>
                  </a:lnTo>
                  <a:lnTo>
                    <a:pt x="310" y="307"/>
                  </a:lnTo>
                  <a:lnTo>
                    <a:pt x="295" y="290"/>
                  </a:lnTo>
                  <a:lnTo>
                    <a:pt x="328" y="263"/>
                  </a:lnTo>
                  <a:close/>
                  <a:moveTo>
                    <a:pt x="377" y="221"/>
                  </a:moveTo>
                  <a:lnTo>
                    <a:pt x="391" y="240"/>
                  </a:lnTo>
                  <a:lnTo>
                    <a:pt x="359" y="267"/>
                  </a:lnTo>
                  <a:lnTo>
                    <a:pt x="344" y="250"/>
                  </a:lnTo>
                  <a:lnTo>
                    <a:pt x="377" y="221"/>
                  </a:lnTo>
                  <a:close/>
                  <a:moveTo>
                    <a:pt x="428" y="181"/>
                  </a:moveTo>
                  <a:lnTo>
                    <a:pt x="440" y="198"/>
                  </a:lnTo>
                  <a:lnTo>
                    <a:pt x="408" y="225"/>
                  </a:lnTo>
                  <a:lnTo>
                    <a:pt x="393" y="209"/>
                  </a:lnTo>
                  <a:lnTo>
                    <a:pt x="428" y="181"/>
                  </a:lnTo>
                  <a:close/>
                  <a:moveTo>
                    <a:pt x="477" y="140"/>
                  </a:moveTo>
                  <a:lnTo>
                    <a:pt x="489" y="156"/>
                  </a:lnTo>
                  <a:lnTo>
                    <a:pt x="457" y="183"/>
                  </a:lnTo>
                  <a:lnTo>
                    <a:pt x="444" y="167"/>
                  </a:lnTo>
                  <a:lnTo>
                    <a:pt x="477" y="140"/>
                  </a:lnTo>
                  <a:close/>
                  <a:moveTo>
                    <a:pt x="526" y="98"/>
                  </a:moveTo>
                  <a:lnTo>
                    <a:pt x="540" y="114"/>
                  </a:lnTo>
                  <a:lnTo>
                    <a:pt x="506" y="143"/>
                  </a:lnTo>
                  <a:lnTo>
                    <a:pt x="493" y="125"/>
                  </a:lnTo>
                  <a:lnTo>
                    <a:pt x="526" y="98"/>
                  </a:lnTo>
                  <a:close/>
                  <a:moveTo>
                    <a:pt x="575" y="58"/>
                  </a:moveTo>
                  <a:lnTo>
                    <a:pt x="589" y="74"/>
                  </a:lnTo>
                  <a:lnTo>
                    <a:pt x="556" y="102"/>
                  </a:lnTo>
                  <a:lnTo>
                    <a:pt x="542" y="85"/>
                  </a:lnTo>
                  <a:lnTo>
                    <a:pt x="575" y="58"/>
                  </a:lnTo>
                  <a:close/>
                  <a:moveTo>
                    <a:pt x="624" y="16"/>
                  </a:moveTo>
                  <a:lnTo>
                    <a:pt x="638" y="33"/>
                  </a:lnTo>
                  <a:lnTo>
                    <a:pt x="605" y="60"/>
                  </a:lnTo>
                  <a:lnTo>
                    <a:pt x="591" y="43"/>
                  </a:lnTo>
                  <a:lnTo>
                    <a:pt x="624" y="16"/>
                  </a:lnTo>
                  <a:close/>
                  <a:moveTo>
                    <a:pt x="656" y="18"/>
                  </a:moveTo>
                  <a:lnTo>
                    <a:pt x="654" y="18"/>
                  </a:lnTo>
                  <a:lnTo>
                    <a:pt x="640" y="2"/>
                  </a:lnTo>
                  <a:lnTo>
                    <a:pt x="642" y="0"/>
                  </a:lnTo>
                  <a:lnTo>
                    <a:pt x="656" y="1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1556447" y="3918788"/>
              <a:ext cx="601309" cy="512799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48" y="27"/>
                  </a:moveTo>
                  <a:lnTo>
                    <a:pt x="33" y="43"/>
                  </a:lnTo>
                  <a:lnTo>
                    <a:pt x="0" y="16"/>
                  </a:lnTo>
                  <a:lnTo>
                    <a:pt x="15" y="0"/>
                  </a:lnTo>
                  <a:lnTo>
                    <a:pt x="48" y="27"/>
                  </a:lnTo>
                  <a:close/>
                  <a:moveTo>
                    <a:pt x="97" y="69"/>
                  </a:moveTo>
                  <a:lnTo>
                    <a:pt x="82" y="85"/>
                  </a:lnTo>
                  <a:lnTo>
                    <a:pt x="49" y="58"/>
                  </a:lnTo>
                  <a:lnTo>
                    <a:pt x="64" y="42"/>
                  </a:lnTo>
                  <a:lnTo>
                    <a:pt x="97" y="69"/>
                  </a:lnTo>
                  <a:close/>
                  <a:moveTo>
                    <a:pt x="145" y="111"/>
                  </a:moveTo>
                  <a:lnTo>
                    <a:pt x="131" y="127"/>
                  </a:lnTo>
                  <a:lnTo>
                    <a:pt x="98" y="98"/>
                  </a:lnTo>
                  <a:lnTo>
                    <a:pt x="113" y="82"/>
                  </a:lnTo>
                  <a:lnTo>
                    <a:pt x="145" y="111"/>
                  </a:lnTo>
                  <a:close/>
                  <a:moveTo>
                    <a:pt x="194" y="152"/>
                  </a:moveTo>
                  <a:lnTo>
                    <a:pt x="180" y="169"/>
                  </a:lnTo>
                  <a:lnTo>
                    <a:pt x="147" y="140"/>
                  </a:lnTo>
                  <a:lnTo>
                    <a:pt x="162" y="123"/>
                  </a:lnTo>
                  <a:lnTo>
                    <a:pt x="194" y="152"/>
                  </a:lnTo>
                  <a:close/>
                  <a:moveTo>
                    <a:pt x="243" y="192"/>
                  </a:moveTo>
                  <a:lnTo>
                    <a:pt x="231" y="209"/>
                  </a:lnTo>
                  <a:lnTo>
                    <a:pt x="196" y="181"/>
                  </a:lnTo>
                  <a:lnTo>
                    <a:pt x="211" y="165"/>
                  </a:lnTo>
                  <a:lnTo>
                    <a:pt x="243" y="192"/>
                  </a:lnTo>
                  <a:close/>
                  <a:moveTo>
                    <a:pt x="292" y="234"/>
                  </a:moveTo>
                  <a:lnTo>
                    <a:pt x="280" y="250"/>
                  </a:lnTo>
                  <a:lnTo>
                    <a:pt x="247" y="223"/>
                  </a:lnTo>
                  <a:lnTo>
                    <a:pt x="260" y="207"/>
                  </a:lnTo>
                  <a:lnTo>
                    <a:pt x="292" y="234"/>
                  </a:lnTo>
                  <a:close/>
                  <a:moveTo>
                    <a:pt x="341" y="276"/>
                  </a:moveTo>
                  <a:lnTo>
                    <a:pt x="329" y="292"/>
                  </a:lnTo>
                  <a:lnTo>
                    <a:pt x="296" y="265"/>
                  </a:lnTo>
                  <a:lnTo>
                    <a:pt x="309" y="249"/>
                  </a:lnTo>
                  <a:lnTo>
                    <a:pt x="341" y="276"/>
                  </a:lnTo>
                  <a:close/>
                  <a:moveTo>
                    <a:pt x="390" y="318"/>
                  </a:moveTo>
                  <a:lnTo>
                    <a:pt x="378" y="334"/>
                  </a:lnTo>
                  <a:lnTo>
                    <a:pt x="345" y="307"/>
                  </a:lnTo>
                  <a:lnTo>
                    <a:pt x="358" y="290"/>
                  </a:lnTo>
                  <a:lnTo>
                    <a:pt x="390" y="318"/>
                  </a:lnTo>
                  <a:close/>
                  <a:moveTo>
                    <a:pt x="414" y="365"/>
                  </a:moveTo>
                  <a:lnTo>
                    <a:pt x="394" y="348"/>
                  </a:lnTo>
                  <a:lnTo>
                    <a:pt x="407" y="332"/>
                  </a:lnTo>
                  <a:lnTo>
                    <a:pt x="428" y="348"/>
                  </a:lnTo>
                  <a:lnTo>
                    <a:pt x="414" y="36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2285604" y="3428469"/>
              <a:ext cx="150328" cy="757256"/>
            </a:xfrm>
            <a:custGeom>
              <a:avLst/>
              <a:gdLst/>
              <a:ahLst/>
              <a:cxnLst/>
              <a:rect l="l" t="t" r="r" b="b"/>
              <a:pathLst>
                <a:path w="107" h="539" extrusionOk="0">
                  <a:moveTo>
                    <a:pt x="27" y="44"/>
                  </a:moveTo>
                  <a:lnTo>
                    <a:pt x="6" y="46"/>
                  </a:lnTo>
                  <a:lnTo>
                    <a:pt x="0" y="4"/>
                  </a:lnTo>
                  <a:lnTo>
                    <a:pt x="20" y="0"/>
                  </a:lnTo>
                  <a:lnTo>
                    <a:pt x="27" y="44"/>
                  </a:lnTo>
                  <a:close/>
                  <a:moveTo>
                    <a:pt x="38" y="107"/>
                  </a:moveTo>
                  <a:lnTo>
                    <a:pt x="16" y="109"/>
                  </a:lnTo>
                  <a:lnTo>
                    <a:pt x="9" y="67"/>
                  </a:lnTo>
                  <a:lnTo>
                    <a:pt x="31" y="64"/>
                  </a:lnTo>
                  <a:lnTo>
                    <a:pt x="38" y="107"/>
                  </a:lnTo>
                  <a:close/>
                  <a:moveTo>
                    <a:pt x="47" y="171"/>
                  </a:moveTo>
                  <a:lnTo>
                    <a:pt x="27" y="173"/>
                  </a:lnTo>
                  <a:lnTo>
                    <a:pt x="20" y="131"/>
                  </a:lnTo>
                  <a:lnTo>
                    <a:pt x="42" y="127"/>
                  </a:lnTo>
                  <a:lnTo>
                    <a:pt x="47" y="171"/>
                  </a:lnTo>
                  <a:close/>
                  <a:moveTo>
                    <a:pt x="58" y="234"/>
                  </a:moveTo>
                  <a:lnTo>
                    <a:pt x="36" y="236"/>
                  </a:lnTo>
                  <a:lnTo>
                    <a:pt x="29" y="194"/>
                  </a:lnTo>
                  <a:lnTo>
                    <a:pt x="51" y="191"/>
                  </a:lnTo>
                  <a:lnTo>
                    <a:pt x="58" y="234"/>
                  </a:lnTo>
                  <a:close/>
                  <a:moveTo>
                    <a:pt x="67" y="298"/>
                  </a:moveTo>
                  <a:lnTo>
                    <a:pt x="47" y="300"/>
                  </a:lnTo>
                  <a:lnTo>
                    <a:pt x="40" y="258"/>
                  </a:lnTo>
                  <a:lnTo>
                    <a:pt x="62" y="254"/>
                  </a:lnTo>
                  <a:lnTo>
                    <a:pt x="67" y="298"/>
                  </a:lnTo>
                  <a:close/>
                  <a:moveTo>
                    <a:pt x="78" y="362"/>
                  </a:moveTo>
                  <a:lnTo>
                    <a:pt x="56" y="363"/>
                  </a:lnTo>
                  <a:lnTo>
                    <a:pt x="51" y="322"/>
                  </a:lnTo>
                  <a:lnTo>
                    <a:pt x="71" y="318"/>
                  </a:lnTo>
                  <a:lnTo>
                    <a:pt x="78" y="362"/>
                  </a:lnTo>
                  <a:close/>
                  <a:moveTo>
                    <a:pt x="89" y="425"/>
                  </a:moveTo>
                  <a:lnTo>
                    <a:pt x="67" y="427"/>
                  </a:lnTo>
                  <a:lnTo>
                    <a:pt x="60" y="385"/>
                  </a:lnTo>
                  <a:lnTo>
                    <a:pt x="82" y="382"/>
                  </a:lnTo>
                  <a:lnTo>
                    <a:pt x="89" y="425"/>
                  </a:lnTo>
                  <a:close/>
                  <a:moveTo>
                    <a:pt x="98" y="489"/>
                  </a:moveTo>
                  <a:lnTo>
                    <a:pt x="78" y="490"/>
                  </a:lnTo>
                  <a:lnTo>
                    <a:pt x="71" y="449"/>
                  </a:lnTo>
                  <a:lnTo>
                    <a:pt x="93" y="445"/>
                  </a:lnTo>
                  <a:lnTo>
                    <a:pt x="98" y="489"/>
                  </a:lnTo>
                  <a:close/>
                  <a:moveTo>
                    <a:pt x="85" y="539"/>
                  </a:moveTo>
                  <a:lnTo>
                    <a:pt x="82" y="512"/>
                  </a:lnTo>
                  <a:lnTo>
                    <a:pt x="102" y="509"/>
                  </a:lnTo>
                  <a:lnTo>
                    <a:pt x="107" y="536"/>
                  </a:lnTo>
                  <a:lnTo>
                    <a:pt x="85" y="539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2173210" y="5160744"/>
              <a:ext cx="259912" cy="885104"/>
            </a:xfrm>
            <a:custGeom>
              <a:avLst/>
              <a:gdLst/>
              <a:ahLst/>
              <a:cxnLst/>
              <a:rect l="l" t="t" r="r" b="b"/>
              <a:pathLst>
                <a:path w="185" h="630" extrusionOk="0">
                  <a:moveTo>
                    <a:pt x="174" y="47"/>
                  </a:moveTo>
                  <a:lnTo>
                    <a:pt x="153" y="42"/>
                  </a:lnTo>
                  <a:lnTo>
                    <a:pt x="164" y="0"/>
                  </a:lnTo>
                  <a:lnTo>
                    <a:pt x="185" y="6"/>
                  </a:lnTo>
                  <a:lnTo>
                    <a:pt x="174" y="47"/>
                  </a:lnTo>
                  <a:close/>
                  <a:moveTo>
                    <a:pt x="158" y="109"/>
                  </a:moveTo>
                  <a:lnTo>
                    <a:pt x="136" y="104"/>
                  </a:lnTo>
                  <a:lnTo>
                    <a:pt x="147" y="62"/>
                  </a:lnTo>
                  <a:lnTo>
                    <a:pt x="169" y="67"/>
                  </a:lnTo>
                  <a:lnTo>
                    <a:pt x="158" y="109"/>
                  </a:lnTo>
                  <a:close/>
                  <a:moveTo>
                    <a:pt x="142" y="173"/>
                  </a:moveTo>
                  <a:lnTo>
                    <a:pt x="120" y="167"/>
                  </a:lnTo>
                  <a:lnTo>
                    <a:pt x="131" y="125"/>
                  </a:lnTo>
                  <a:lnTo>
                    <a:pt x="153" y="131"/>
                  </a:lnTo>
                  <a:lnTo>
                    <a:pt x="142" y="173"/>
                  </a:lnTo>
                  <a:close/>
                  <a:moveTo>
                    <a:pt x="125" y="234"/>
                  </a:moveTo>
                  <a:lnTo>
                    <a:pt x="104" y="229"/>
                  </a:lnTo>
                  <a:lnTo>
                    <a:pt x="115" y="187"/>
                  </a:lnTo>
                  <a:lnTo>
                    <a:pt x="136" y="193"/>
                  </a:lnTo>
                  <a:lnTo>
                    <a:pt x="125" y="234"/>
                  </a:lnTo>
                  <a:close/>
                  <a:moveTo>
                    <a:pt x="109" y="296"/>
                  </a:moveTo>
                  <a:lnTo>
                    <a:pt x="87" y="291"/>
                  </a:lnTo>
                  <a:lnTo>
                    <a:pt x="98" y="249"/>
                  </a:lnTo>
                  <a:lnTo>
                    <a:pt x="120" y="254"/>
                  </a:lnTo>
                  <a:lnTo>
                    <a:pt x="109" y="296"/>
                  </a:lnTo>
                  <a:close/>
                  <a:moveTo>
                    <a:pt x="93" y="358"/>
                  </a:moveTo>
                  <a:lnTo>
                    <a:pt x="71" y="352"/>
                  </a:lnTo>
                  <a:lnTo>
                    <a:pt x="82" y="312"/>
                  </a:lnTo>
                  <a:lnTo>
                    <a:pt x="104" y="318"/>
                  </a:lnTo>
                  <a:lnTo>
                    <a:pt x="93" y="358"/>
                  </a:lnTo>
                  <a:close/>
                  <a:moveTo>
                    <a:pt x="76" y="421"/>
                  </a:moveTo>
                  <a:lnTo>
                    <a:pt x="55" y="416"/>
                  </a:lnTo>
                  <a:lnTo>
                    <a:pt x="66" y="374"/>
                  </a:lnTo>
                  <a:lnTo>
                    <a:pt x="87" y="380"/>
                  </a:lnTo>
                  <a:lnTo>
                    <a:pt x="76" y="421"/>
                  </a:lnTo>
                  <a:close/>
                  <a:moveTo>
                    <a:pt x="60" y="483"/>
                  </a:moveTo>
                  <a:lnTo>
                    <a:pt x="38" y="478"/>
                  </a:lnTo>
                  <a:lnTo>
                    <a:pt x="49" y="436"/>
                  </a:lnTo>
                  <a:lnTo>
                    <a:pt x="71" y="441"/>
                  </a:lnTo>
                  <a:lnTo>
                    <a:pt x="60" y="483"/>
                  </a:lnTo>
                  <a:close/>
                  <a:moveTo>
                    <a:pt x="44" y="545"/>
                  </a:moveTo>
                  <a:lnTo>
                    <a:pt x="22" y="539"/>
                  </a:lnTo>
                  <a:lnTo>
                    <a:pt x="33" y="498"/>
                  </a:lnTo>
                  <a:lnTo>
                    <a:pt x="55" y="503"/>
                  </a:lnTo>
                  <a:lnTo>
                    <a:pt x="44" y="545"/>
                  </a:lnTo>
                  <a:close/>
                  <a:moveTo>
                    <a:pt x="27" y="607"/>
                  </a:moveTo>
                  <a:lnTo>
                    <a:pt x="6" y="601"/>
                  </a:lnTo>
                  <a:lnTo>
                    <a:pt x="17" y="561"/>
                  </a:lnTo>
                  <a:lnTo>
                    <a:pt x="38" y="567"/>
                  </a:lnTo>
                  <a:lnTo>
                    <a:pt x="27" y="607"/>
                  </a:lnTo>
                  <a:close/>
                  <a:moveTo>
                    <a:pt x="0" y="625"/>
                  </a:moveTo>
                  <a:lnTo>
                    <a:pt x="0" y="623"/>
                  </a:lnTo>
                  <a:lnTo>
                    <a:pt x="22" y="628"/>
                  </a:lnTo>
                  <a:lnTo>
                    <a:pt x="20" y="630"/>
                  </a:lnTo>
                  <a:lnTo>
                    <a:pt x="0" y="62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8" name="Google Shape;28;p2"/>
            <p:cNvGrpSpPr/>
            <p:nvPr/>
          </p:nvGrpSpPr>
          <p:grpSpPr>
            <a:xfrm>
              <a:off x="71439" y="2349485"/>
              <a:ext cx="3009354" cy="4324366"/>
              <a:chOff x="71438" y="1787526"/>
              <a:chExt cx="3400425" cy="4886325"/>
            </a:xfrm>
          </p:grpSpPr>
          <p:sp>
            <p:nvSpPr>
              <p:cNvPr id="29" name="Google Shape;29;p2"/>
              <p:cNvSpPr/>
              <p:nvPr/>
            </p:nvSpPr>
            <p:spPr>
              <a:xfrm>
                <a:off x="782638" y="4975226"/>
                <a:ext cx="1139825" cy="1141413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19" extrusionOk="0">
                    <a:moveTo>
                      <a:pt x="359" y="0"/>
                    </a:moveTo>
                    <a:lnTo>
                      <a:pt x="377" y="0"/>
                    </a:lnTo>
                    <a:lnTo>
                      <a:pt x="395" y="2"/>
                    </a:lnTo>
                    <a:lnTo>
                      <a:pt x="414" y="4"/>
                    </a:lnTo>
                    <a:lnTo>
                      <a:pt x="430" y="8"/>
                    </a:lnTo>
                    <a:lnTo>
                      <a:pt x="464" y="17"/>
                    </a:lnTo>
                    <a:lnTo>
                      <a:pt x="499" y="29"/>
                    </a:lnTo>
                    <a:lnTo>
                      <a:pt x="530" y="44"/>
                    </a:lnTo>
                    <a:lnTo>
                      <a:pt x="559" y="62"/>
                    </a:lnTo>
                    <a:lnTo>
                      <a:pt x="586" y="82"/>
                    </a:lnTo>
                    <a:lnTo>
                      <a:pt x="613" y="106"/>
                    </a:lnTo>
                    <a:lnTo>
                      <a:pt x="635" y="131"/>
                    </a:lnTo>
                    <a:lnTo>
                      <a:pt x="657" y="158"/>
                    </a:lnTo>
                    <a:lnTo>
                      <a:pt x="675" y="189"/>
                    </a:lnTo>
                    <a:lnTo>
                      <a:pt x="689" y="220"/>
                    </a:lnTo>
                    <a:lnTo>
                      <a:pt x="702" y="253"/>
                    </a:lnTo>
                    <a:lnTo>
                      <a:pt x="711" y="287"/>
                    </a:lnTo>
                    <a:lnTo>
                      <a:pt x="713" y="305"/>
                    </a:lnTo>
                    <a:lnTo>
                      <a:pt x="716" y="324"/>
                    </a:lnTo>
                    <a:lnTo>
                      <a:pt x="716" y="342"/>
                    </a:lnTo>
                    <a:lnTo>
                      <a:pt x="718" y="360"/>
                    </a:lnTo>
                    <a:lnTo>
                      <a:pt x="716" y="378"/>
                    </a:lnTo>
                    <a:lnTo>
                      <a:pt x="716" y="396"/>
                    </a:lnTo>
                    <a:lnTo>
                      <a:pt x="713" y="414"/>
                    </a:lnTo>
                    <a:lnTo>
                      <a:pt x="711" y="433"/>
                    </a:lnTo>
                    <a:lnTo>
                      <a:pt x="702" y="467"/>
                    </a:lnTo>
                    <a:lnTo>
                      <a:pt x="689" y="500"/>
                    </a:lnTo>
                    <a:lnTo>
                      <a:pt x="675" y="531"/>
                    </a:lnTo>
                    <a:lnTo>
                      <a:pt x="657" y="561"/>
                    </a:lnTo>
                    <a:lnTo>
                      <a:pt x="635" y="589"/>
                    </a:lnTo>
                    <a:lnTo>
                      <a:pt x="613" y="614"/>
                    </a:lnTo>
                    <a:lnTo>
                      <a:pt x="586" y="638"/>
                    </a:lnTo>
                    <a:lnTo>
                      <a:pt x="559" y="658"/>
                    </a:lnTo>
                    <a:lnTo>
                      <a:pt x="530" y="676"/>
                    </a:lnTo>
                    <a:lnTo>
                      <a:pt x="499" y="690"/>
                    </a:lnTo>
                    <a:lnTo>
                      <a:pt x="464" y="703"/>
                    </a:lnTo>
                    <a:lnTo>
                      <a:pt x="430" y="712"/>
                    </a:lnTo>
                    <a:lnTo>
                      <a:pt x="414" y="716"/>
                    </a:lnTo>
                    <a:lnTo>
                      <a:pt x="395" y="718"/>
                    </a:lnTo>
                    <a:lnTo>
                      <a:pt x="377" y="719"/>
                    </a:lnTo>
                    <a:lnTo>
                      <a:pt x="359" y="719"/>
                    </a:lnTo>
                    <a:lnTo>
                      <a:pt x="339" y="719"/>
                    </a:lnTo>
                    <a:lnTo>
                      <a:pt x="321" y="718"/>
                    </a:lnTo>
                    <a:lnTo>
                      <a:pt x="303" y="716"/>
                    </a:lnTo>
                    <a:lnTo>
                      <a:pt x="287" y="712"/>
                    </a:lnTo>
                    <a:lnTo>
                      <a:pt x="252" y="703"/>
                    </a:lnTo>
                    <a:lnTo>
                      <a:pt x="219" y="690"/>
                    </a:lnTo>
                    <a:lnTo>
                      <a:pt x="187" y="676"/>
                    </a:lnTo>
                    <a:lnTo>
                      <a:pt x="158" y="658"/>
                    </a:lnTo>
                    <a:lnTo>
                      <a:pt x="131" y="638"/>
                    </a:lnTo>
                    <a:lnTo>
                      <a:pt x="105" y="614"/>
                    </a:lnTo>
                    <a:lnTo>
                      <a:pt x="82" y="589"/>
                    </a:lnTo>
                    <a:lnTo>
                      <a:pt x="60" y="561"/>
                    </a:lnTo>
                    <a:lnTo>
                      <a:pt x="44" y="531"/>
                    </a:lnTo>
                    <a:lnTo>
                      <a:pt x="27" y="500"/>
                    </a:lnTo>
                    <a:lnTo>
                      <a:pt x="16" y="467"/>
                    </a:lnTo>
                    <a:lnTo>
                      <a:pt x="7" y="433"/>
                    </a:lnTo>
                    <a:lnTo>
                      <a:pt x="4" y="414"/>
                    </a:lnTo>
                    <a:lnTo>
                      <a:pt x="2" y="396"/>
                    </a:lnTo>
                    <a:lnTo>
                      <a:pt x="0" y="378"/>
                    </a:lnTo>
                    <a:lnTo>
                      <a:pt x="0" y="360"/>
                    </a:lnTo>
                    <a:lnTo>
                      <a:pt x="0" y="342"/>
                    </a:lnTo>
                    <a:lnTo>
                      <a:pt x="2" y="324"/>
                    </a:lnTo>
                    <a:lnTo>
                      <a:pt x="4" y="305"/>
                    </a:lnTo>
                    <a:lnTo>
                      <a:pt x="7" y="287"/>
                    </a:lnTo>
                    <a:lnTo>
                      <a:pt x="16" y="253"/>
                    </a:lnTo>
                    <a:lnTo>
                      <a:pt x="27" y="220"/>
                    </a:lnTo>
                    <a:lnTo>
                      <a:pt x="44" y="189"/>
                    </a:lnTo>
                    <a:lnTo>
                      <a:pt x="60" y="158"/>
                    </a:lnTo>
                    <a:lnTo>
                      <a:pt x="82" y="131"/>
                    </a:lnTo>
                    <a:lnTo>
                      <a:pt x="105" y="106"/>
                    </a:lnTo>
                    <a:lnTo>
                      <a:pt x="131" y="82"/>
                    </a:lnTo>
                    <a:lnTo>
                      <a:pt x="158" y="62"/>
                    </a:lnTo>
                    <a:lnTo>
                      <a:pt x="187" y="44"/>
                    </a:lnTo>
                    <a:lnTo>
                      <a:pt x="219" y="29"/>
                    </a:lnTo>
                    <a:lnTo>
                      <a:pt x="252" y="17"/>
                    </a:lnTo>
                    <a:lnTo>
                      <a:pt x="287" y="8"/>
                    </a:lnTo>
                    <a:lnTo>
                      <a:pt x="303" y="4"/>
                    </a:lnTo>
                    <a:lnTo>
                      <a:pt x="321" y="2"/>
                    </a:lnTo>
                    <a:lnTo>
                      <a:pt x="339" y="0"/>
                    </a:lnTo>
                    <a:lnTo>
                      <a:pt x="359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0" name="Google Shape;30;p2"/>
              <p:cNvSpPr/>
              <p:nvPr/>
            </p:nvSpPr>
            <p:spPr>
              <a:xfrm>
                <a:off x="2147888" y="3756026"/>
                <a:ext cx="1323975" cy="1328738"/>
              </a:xfrm>
              <a:custGeom>
                <a:avLst/>
                <a:gdLst/>
                <a:ahLst/>
                <a:cxnLst/>
                <a:rect l="l" t="t" r="r" b="b"/>
                <a:pathLst>
                  <a:path w="834" h="837" extrusionOk="0">
                    <a:moveTo>
                      <a:pt x="417" y="0"/>
                    </a:moveTo>
                    <a:lnTo>
                      <a:pt x="439" y="2"/>
                    </a:lnTo>
                    <a:lnTo>
                      <a:pt x="460" y="2"/>
                    </a:lnTo>
                    <a:lnTo>
                      <a:pt x="480" y="6"/>
                    </a:lnTo>
                    <a:lnTo>
                      <a:pt x="500" y="9"/>
                    </a:lnTo>
                    <a:lnTo>
                      <a:pt x="522" y="15"/>
                    </a:lnTo>
                    <a:lnTo>
                      <a:pt x="542" y="20"/>
                    </a:lnTo>
                    <a:lnTo>
                      <a:pt x="560" y="26"/>
                    </a:lnTo>
                    <a:lnTo>
                      <a:pt x="580" y="33"/>
                    </a:lnTo>
                    <a:lnTo>
                      <a:pt x="598" y="42"/>
                    </a:lnTo>
                    <a:lnTo>
                      <a:pt x="616" y="51"/>
                    </a:lnTo>
                    <a:lnTo>
                      <a:pt x="634" y="62"/>
                    </a:lnTo>
                    <a:lnTo>
                      <a:pt x="651" y="73"/>
                    </a:lnTo>
                    <a:lnTo>
                      <a:pt x="667" y="84"/>
                    </a:lnTo>
                    <a:lnTo>
                      <a:pt x="683" y="97"/>
                    </a:lnTo>
                    <a:lnTo>
                      <a:pt x="698" y="109"/>
                    </a:lnTo>
                    <a:lnTo>
                      <a:pt x="712" y="124"/>
                    </a:lnTo>
                    <a:lnTo>
                      <a:pt x="727" y="138"/>
                    </a:lnTo>
                    <a:lnTo>
                      <a:pt x="740" y="153"/>
                    </a:lnTo>
                    <a:lnTo>
                      <a:pt x="752" y="169"/>
                    </a:lnTo>
                    <a:lnTo>
                      <a:pt x="763" y="186"/>
                    </a:lnTo>
                    <a:lnTo>
                      <a:pt x="774" y="202"/>
                    </a:lnTo>
                    <a:lnTo>
                      <a:pt x="785" y="220"/>
                    </a:lnTo>
                    <a:lnTo>
                      <a:pt x="794" y="238"/>
                    </a:lnTo>
                    <a:lnTo>
                      <a:pt x="801" y="256"/>
                    </a:lnTo>
                    <a:lnTo>
                      <a:pt x="810" y="274"/>
                    </a:lnTo>
                    <a:lnTo>
                      <a:pt x="816" y="294"/>
                    </a:lnTo>
                    <a:lnTo>
                      <a:pt x="821" y="314"/>
                    </a:lnTo>
                    <a:lnTo>
                      <a:pt x="827" y="334"/>
                    </a:lnTo>
                    <a:lnTo>
                      <a:pt x="830" y="356"/>
                    </a:lnTo>
                    <a:lnTo>
                      <a:pt x="832" y="376"/>
                    </a:lnTo>
                    <a:lnTo>
                      <a:pt x="834" y="398"/>
                    </a:lnTo>
                    <a:lnTo>
                      <a:pt x="834" y="420"/>
                    </a:lnTo>
                    <a:lnTo>
                      <a:pt x="834" y="442"/>
                    </a:lnTo>
                    <a:lnTo>
                      <a:pt x="832" y="462"/>
                    </a:lnTo>
                    <a:lnTo>
                      <a:pt x="830" y="483"/>
                    </a:lnTo>
                    <a:lnTo>
                      <a:pt x="827" y="503"/>
                    </a:lnTo>
                    <a:lnTo>
                      <a:pt x="821" y="523"/>
                    </a:lnTo>
                    <a:lnTo>
                      <a:pt x="816" y="543"/>
                    </a:lnTo>
                    <a:lnTo>
                      <a:pt x="810" y="563"/>
                    </a:lnTo>
                    <a:lnTo>
                      <a:pt x="801" y="581"/>
                    </a:lnTo>
                    <a:lnTo>
                      <a:pt x="794" y="601"/>
                    </a:lnTo>
                    <a:lnTo>
                      <a:pt x="785" y="619"/>
                    </a:lnTo>
                    <a:lnTo>
                      <a:pt x="774" y="636"/>
                    </a:lnTo>
                    <a:lnTo>
                      <a:pt x="763" y="654"/>
                    </a:lnTo>
                    <a:lnTo>
                      <a:pt x="752" y="670"/>
                    </a:lnTo>
                    <a:lnTo>
                      <a:pt x="740" y="685"/>
                    </a:lnTo>
                    <a:lnTo>
                      <a:pt x="727" y="701"/>
                    </a:lnTo>
                    <a:lnTo>
                      <a:pt x="712" y="716"/>
                    </a:lnTo>
                    <a:lnTo>
                      <a:pt x="698" y="728"/>
                    </a:lnTo>
                    <a:lnTo>
                      <a:pt x="683" y="743"/>
                    </a:lnTo>
                    <a:lnTo>
                      <a:pt x="667" y="754"/>
                    </a:lnTo>
                    <a:lnTo>
                      <a:pt x="651" y="767"/>
                    </a:lnTo>
                    <a:lnTo>
                      <a:pt x="634" y="777"/>
                    </a:lnTo>
                    <a:lnTo>
                      <a:pt x="616" y="787"/>
                    </a:lnTo>
                    <a:lnTo>
                      <a:pt x="598" y="796"/>
                    </a:lnTo>
                    <a:lnTo>
                      <a:pt x="580" y="805"/>
                    </a:lnTo>
                    <a:lnTo>
                      <a:pt x="560" y="812"/>
                    </a:lnTo>
                    <a:lnTo>
                      <a:pt x="542" y="819"/>
                    </a:lnTo>
                    <a:lnTo>
                      <a:pt x="522" y="825"/>
                    </a:lnTo>
                    <a:lnTo>
                      <a:pt x="500" y="828"/>
                    </a:lnTo>
                    <a:lnTo>
                      <a:pt x="480" y="832"/>
                    </a:lnTo>
                    <a:lnTo>
                      <a:pt x="460" y="836"/>
                    </a:lnTo>
                    <a:lnTo>
                      <a:pt x="439" y="837"/>
                    </a:lnTo>
                    <a:lnTo>
                      <a:pt x="417" y="837"/>
                    </a:lnTo>
                    <a:lnTo>
                      <a:pt x="395" y="837"/>
                    </a:lnTo>
                    <a:lnTo>
                      <a:pt x="373" y="836"/>
                    </a:lnTo>
                    <a:lnTo>
                      <a:pt x="353" y="832"/>
                    </a:lnTo>
                    <a:lnTo>
                      <a:pt x="333" y="828"/>
                    </a:lnTo>
                    <a:lnTo>
                      <a:pt x="312" y="825"/>
                    </a:lnTo>
                    <a:lnTo>
                      <a:pt x="292" y="819"/>
                    </a:lnTo>
                    <a:lnTo>
                      <a:pt x="274" y="812"/>
                    </a:lnTo>
                    <a:lnTo>
                      <a:pt x="254" y="805"/>
                    </a:lnTo>
                    <a:lnTo>
                      <a:pt x="235" y="796"/>
                    </a:lnTo>
                    <a:lnTo>
                      <a:pt x="217" y="787"/>
                    </a:lnTo>
                    <a:lnTo>
                      <a:pt x="201" y="777"/>
                    </a:lnTo>
                    <a:lnTo>
                      <a:pt x="183" y="767"/>
                    </a:lnTo>
                    <a:lnTo>
                      <a:pt x="167" y="754"/>
                    </a:lnTo>
                    <a:lnTo>
                      <a:pt x="150" y="743"/>
                    </a:lnTo>
                    <a:lnTo>
                      <a:pt x="136" y="728"/>
                    </a:lnTo>
                    <a:lnTo>
                      <a:pt x="121" y="716"/>
                    </a:lnTo>
                    <a:lnTo>
                      <a:pt x="107" y="701"/>
                    </a:lnTo>
                    <a:lnTo>
                      <a:pt x="94" y="685"/>
                    </a:lnTo>
                    <a:lnTo>
                      <a:pt x="81" y="670"/>
                    </a:lnTo>
                    <a:lnTo>
                      <a:pt x="70" y="654"/>
                    </a:lnTo>
                    <a:lnTo>
                      <a:pt x="60" y="636"/>
                    </a:lnTo>
                    <a:lnTo>
                      <a:pt x="49" y="619"/>
                    </a:lnTo>
                    <a:lnTo>
                      <a:pt x="40" y="601"/>
                    </a:lnTo>
                    <a:lnTo>
                      <a:pt x="32" y="581"/>
                    </a:lnTo>
                    <a:lnTo>
                      <a:pt x="25" y="563"/>
                    </a:lnTo>
                    <a:lnTo>
                      <a:pt x="18" y="543"/>
                    </a:lnTo>
                    <a:lnTo>
                      <a:pt x="12" y="523"/>
                    </a:lnTo>
                    <a:lnTo>
                      <a:pt x="7" y="503"/>
                    </a:lnTo>
                    <a:lnTo>
                      <a:pt x="3" y="483"/>
                    </a:lnTo>
                    <a:lnTo>
                      <a:pt x="1" y="462"/>
                    </a:lnTo>
                    <a:lnTo>
                      <a:pt x="0" y="442"/>
                    </a:lnTo>
                    <a:lnTo>
                      <a:pt x="0" y="420"/>
                    </a:lnTo>
                    <a:lnTo>
                      <a:pt x="0" y="398"/>
                    </a:lnTo>
                    <a:lnTo>
                      <a:pt x="1" y="376"/>
                    </a:lnTo>
                    <a:lnTo>
                      <a:pt x="3" y="356"/>
                    </a:lnTo>
                    <a:lnTo>
                      <a:pt x="7" y="334"/>
                    </a:lnTo>
                    <a:lnTo>
                      <a:pt x="12" y="314"/>
                    </a:lnTo>
                    <a:lnTo>
                      <a:pt x="18" y="294"/>
                    </a:lnTo>
                    <a:lnTo>
                      <a:pt x="25" y="274"/>
                    </a:lnTo>
                    <a:lnTo>
                      <a:pt x="32" y="256"/>
                    </a:lnTo>
                    <a:lnTo>
                      <a:pt x="40" y="238"/>
                    </a:lnTo>
                    <a:lnTo>
                      <a:pt x="49" y="220"/>
                    </a:lnTo>
                    <a:lnTo>
                      <a:pt x="60" y="202"/>
                    </a:lnTo>
                    <a:lnTo>
                      <a:pt x="70" y="186"/>
                    </a:lnTo>
                    <a:lnTo>
                      <a:pt x="81" y="169"/>
                    </a:lnTo>
                    <a:lnTo>
                      <a:pt x="94" y="153"/>
                    </a:lnTo>
                    <a:lnTo>
                      <a:pt x="107" y="138"/>
                    </a:lnTo>
                    <a:lnTo>
                      <a:pt x="121" y="124"/>
                    </a:lnTo>
                    <a:lnTo>
                      <a:pt x="136" y="109"/>
                    </a:lnTo>
                    <a:lnTo>
                      <a:pt x="150" y="97"/>
                    </a:lnTo>
                    <a:lnTo>
                      <a:pt x="167" y="84"/>
                    </a:lnTo>
                    <a:lnTo>
                      <a:pt x="183" y="73"/>
                    </a:lnTo>
                    <a:lnTo>
                      <a:pt x="201" y="62"/>
                    </a:lnTo>
                    <a:lnTo>
                      <a:pt x="217" y="51"/>
                    </a:lnTo>
                    <a:lnTo>
                      <a:pt x="235" y="42"/>
                    </a:lnTo>
                    <a:lnTo>
                      <a:pt x="254" y="33"/>
                    </a:lnTo>
                    <a:lnTo>
                      <a:pt x="274" y="26"/>
                    </a:lnTo>
                    <a:lnTo>
                      <a:pt x="292" y="20"/>
                    </a:lnTo>
                    <a:lnTo>
                      <a:pt x="312" y="15"/>
                    </a:lnTo>
                    <a:lnTo>
                      <a:pt x="333" y="9"/>
                    </a:lnTo>
                    <a:lnTo>
                      <a:pt x="353" y="6"/>
                    </a:lnTo>
                    <a:lnTo>
                      <a:pt x="373" y="2"/>
                    </a:lnTo>
                    <a:lnTo>
                      <a:pt x="395" y="2"/>
                    </a:lnTo>
                    <a:lnTo>
                      <a:pt x="41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1" name="Google Shape;31;p2"/>
              <p:cNvSpPr/>
              <p:nvPr/>
            </p:nvSpPr>
            <p:spPr>
              <a:xfrm>
                <a:off x="1943100" y="5537064"/>
                <a:ext cx="1134666" cy="1136787"/>
              </a:xfrm>
              <a:custGeom>
                <a:avLst/>
                <a:gdLst/>
                <a:ahLst/>
                <a:cxnLst/>
                <a:rect l="l" t="t" r="r" b="b"/>
                <a:pathLst>
                  <a:path w="535" h="536" extrusionOk="0">
                    <a:moveTo>
                      <a:pt x="268" y="0"/>
                    </a:moveTo>
                    <a:lnTo>
                      <a:pt x="296" y="2"/>
                    </a:lnTo>
                    <a:lnTo>
                      <a:pt x="321" y="6"/>
                    </a:lnTo>
                    <a:lnTo>
                      <a:pt x="348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9" y="62"/>
                    </a:lnTo>
                    <a:lnTo>
                      <a:pt x="457" y="78"/>
                    </a:lnTo>
                    <a:lnTo>
                      <a:pt x="475" y="98"/>
                    </a:lnTo>
                    <a:lnTo>
                      <a:pt x="490" y="118"/>
                    </a:lnTo>
                    <a:lnTo>
                      <a:pt x="504" y="140"/>
                    </a:lnTo>
                    <a:lnTo>
                      <a:pt x="515" y="164"/>
                    </a:lnTo>
                    <a:lnTo>
                      <a:pt x="524" y="189"/>
                    </a:lnTo>
                    <a:lnTo>
                      <a:pt x="529" y="215"/>
                    </a:lnTo>
                    <a:lnTo>
                      <a:pt x="535" y="242"/>
                    </a:lnTo>
                    <a:lnTo>
                      <a:pt x="535" y="269"/>
                    </a:lnTo>
                    <a:lnTo>
                      <a:pt x="535" y="296"/>
                    </a:lnTo>
                    <a:lnTo>
                      <a:pt x="529" y="323"/>
                    </a:lnTo>
                    <a:lnTo>
                      <a:pt x="524" y="349"/>
                    </a:lnTo>
                    <a:lnTo>
                      <a:pt x="515" y="372"/>
                    </a:lnTo>
                    <a:lnTo>
                      <a:pt x="504" y="396"/>
                    </a:lnTo>
                    <a:lnTo>
                      <a:pt x="490" y="418"/>
                    </a:lnTo>
                    <a:lnTo>
                      <a:pt x="475" y="440"/>
                    </a:lnTo>
                    <a:lnTo>
                      <a:pt x="457" y="458"/>
                    </a:lnTo>
                    <a:lnTo>
                      <a:pt x="439" y="476"/>
                    </a:lnTo>
                    <a:lnTo>
                      <a:pt x="417" y="491"/>
                    </a:lnTo>
                    <a:lnTo>
                      <a:pt x="395" y="505"/>
                    </a:lnTo>
                    <a:lnTo>
                      <a:pt x="372" y="516"/>
                    </a:lnTo>
                    <a:lnTo>
                      <a:pt x="348" y="525"/>
                    </a:lnTo>
                    <a:lnTo>
                      <a:pt x="321" y="530"/>
                    </a:lnTo>
                    <a:lnTo>
                      <a:pt x="296" y="536"/>
                    </a:lnTo>
                    <a:lnTo>
                      <a:pt x="268" y="536"/>
                    </a:lnTo>
                    <a:lnTo>
                      <a:pt x="241" y="536"/>
                    </a:lnTo>
                    <a:lnTo>
                      <a:pt x="214" y="530"/>
                    </a:lnTo>
                    <a:lnTo>
                      <a:pt x="189" y="525"/>
                    </a:lnTo>
                    <a:lnTo>
                      <a:pt x="163" y="516"/>
                    </a:lnTo>
                    <a:lnTo>
                      <a:pt x="140" y="505"/>
                    </a:lnTo>
                    <a:lnTo>
                      <a:pt x="118" y="491"/>
                    </a:lnTo>
                    <a:lnTo>
                      <a:pt x="98" y="476"/>
                    </a:lnTo>
                    <a:lnTo>
                      <a:pt x="78" y="458"/>
                    </a:lnTo>
                    <a:lnTo>
                      <a:pt x="62" y="440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9"/>
                    </a:lnTo>
                    <a:lnTo>
                      <a:pt x="5" y="323"/>
                    </a:lnTo>
                    <a:lnTo>
                      <a:pt x="2" y="296"/>
                    </a:lnTo>
                    <a:lnTo>
                      <a:pt x="0" y="269"/>
                    </a:lnTo>
                    <a:lnTo>
                      <a:pt x="2" y="242"/>
                    </a:lnTo>
                    <a:lnTo>
                      <a:pt x="5" y="215"/>
                    </a:lnTo>
                    <a:lnTo>
                      <a:pt x="13" y="189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8"/>
                    </a:lnTo>
                    <a:lnTo>
                      <a:pt x="78" y="78"/>
                    </a:lnTo>
                    <a:lnTo>
                      <a:pt x="98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9" y="13"/>
                    </a:lnTo>
                    <a:lnTo>
                      <a:pt x="214" y="6"/>
                    </a:lnTo>
                    <a:lnTo>
                      <a:pt x="241" y="2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2" name="Google Shape;32;p2"/>
              <p:cNvSpPr/>
              <p:nvPr/>
            </p:nvSpPr>
            <p:spPr>
              <a:xfrm>
                <a:off x="71438" y="4056063"/>
                <a:ext cx="849313" cy="850900"/>
              </a:xfrm>
              <a:custGeom>
                <a:avLst/>
                <a:gdLst/>
                <a:ahLst/>
                <a:cxnLst/>
                <a:rect l="l" t="t" r="r" b="b"/>
                <a:pathLst>
                  <a:path w="535" h="536" extrusionOk="0">
                    <a:moveTo>
                      <a:pt x="267" y="0"/>
                    </a:moveTo>
                    <a:lnTo>
                      <a:pt x="294" y="2"/>
                    </a:lnTo>
                    <a:lnTo>
                      <a:pt x="321" y="6"/>
                    </a:lnTo>
                    <a:lnTo>
                      <a:pt x="346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7" y="62"/>
                    </a:lnTo>
                    <a:lnTo>
                      <a:pt x="457" y="78"/>
                    </a:lnTo>
                    <a:lnTo>
                      <a:pt x="473" y="98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3" y="164"/>
                    </a:lnTo>
                    <a:lnTo>
                      <a:pt x="522" y="189"/>
                    </a:lnTo>
                    <a:lnTo>
                      <a:pt x="530" y="214"/>
                    </a:lnTo>
                    <a:lnTo>
                      <a:pt x="533" y="242"/>
                    </a:lnTo>
                    <a:lnTo>
                      <a:pt x="535" y="269"/>
                    </a:lnTo>
                    <a:lnTo>
                      <a:pt x="533" y="296"/>
                    </a:lnTo>
                    <a:lnTo>
                      <a:pt x="530" y="322"/>
                    </a:lnTo>
                    <a:lnTo>
                      <a:pt x="522" y="349"/>
                    </a:lnTo>
                    <a:lnTo>
                      <a:pt x="513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3" y="440"/>
                    </a:lnTo>
                    <a:lnTo>
                      <a:pt x="457" y="458"/>
                    </a:lnTo>
                    <a:lnTo>
                      <a:pt x="437" y="476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6"/>
                    </a:lnTo>
                    <a:lnTo>
                      <a:pt x="346" y="525"/>
                    </a:lnTo>
                    <a:lnTo>
                      <a:pt x="321" y="530"/>
                    </a:lnTo>
                    <a:lnTo>
                      <a:pt x="294" y="536"/>
                    </a:lnTo>
                    <a:lnTo>
                      <a:pt x="267" y="536"/>
                    </a:lnTo>
                    <a:lnTo>
                      <a:pt x="239" y="536"/>
                    </a:lnTo>
                    <a:lnTo>
                      <a:pt x="212" y="530"/>
                    </a:lnTo>
                    <a:lnTo>
                      <a:pt x="187" y="525"/>
                    </a:lnTo>
                    <a:lnTo>
                      <a:pt x="163" y="516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6" y="476"/>
                    </a:lnTo>
                    <a:lnTo>
                      <a:pt x="78" y="458"/>
                    </a:lnTo>
                    <a:lnTo>
                      <a:pt x="60" y="440"/>
                    </a:lnTo>
                    <a:lnTo>
                      <a:pt x="45" y="418"/>
                    </a:lnTo>
                    <a:lnTo>
                      <a:pt x="31" y="396"/>
                    </a:lnTo>
                    <a:lnTo>
                      <a:pt x="20" y="372"/>
                    </a:lnTo>
                    <a:lnTo>
                      <a:pt x="11" y="349"/>
                    </a:lnTo>
                    <a:lnTo>
                      <a:pt x="6" y="322"/>
                    </a:lnTo>
                    <a:lnTo>
                      <a:pt x="0" y="296"/>
                    </a:lnTo>
                    <a:lnTo>
                      <a:pt x="0" y="269"/>
                    </a:lnTo>
                    <a:lnTo>
                      <a:pt x="0" y="242"/>
                    </a:lnTo>
                    <a:lnTo>
                      <a:pt x="6" y="214"/>
                    </a:lnTo>
                    <a:lnTo>
                      <a:pt x="11" y="189"/>
                    </a:lnTo>
                    <a:lnTo>
                      <a:pt x="20" y="164"/>
                    </a:lnTo>
                    <a:lnTo>
                      <a:pt x="31" y="140"/>
                    </a:lnTo>
                    <a:lnTo>
                      <a:pt x="45" y="118"/>
                    </a:lnTo>
                    <a:lnTo>
                      <a:pt x="60" y="98"/>
                    </a:lnTo>
                    <a:lnTo>
                      <a:pt x="78" y="78"/>
                    </a:lnTo>
                    <a:lnTo>
                      <a:pt x="96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7" y="13"/>
                    </a:lnTo>
                    <a:lnTo>
                      <a:pt x="212" y="6"/>
                    </a:lnTo>
                    <a:lnTo>
                      <a:pt x="239" y="2"/>
                    </a:lnTo>
                    <a:lnTo>
                      <a:pt x="26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3" name="Google Shape;33;p2"/>
              <p:cNvSpPr/>
              <p:nvPr/>
            </p:nvSpPr>
            <p:spPr>
              <a:xfrm>
                <a:off x="944563" y="2790826"/>
                <a:ext cx="960438" cy="960438"/>
              </a:xfrm>
              <a:custGeom>
                <a:avLst/>
                <a:gdLst/>
                <a:ahLst/>
                <a:cxnLst/>
                <a:rect l="l" t="t" r="r" b="b"/>
                <a:pathLst>
                  <a:path w="605" h="605" extrusionOk="0">
                    <a:moveTo>
                      <a:pt x="302" y="0"/>
                    </a:moveTo>
                    <a:lnTo>
                      <a:pt x="333" y="0"/>
                    </a:lnTo>
                    <a:lnTo>
                      <a:pt x="364" y="5"/>
                    </a:lnTo>
                    <a:lnTo>
                      <a:pt x="393" y="13"/>
                    </a:lnTo>
                    <a:lnTo>
                      <a:pt x="420" y="24"/>
                    </a:lnTo>
                    <a:lnTo>
                      <a:pt x="448" y="36"/>
                    </a:lnTo>
                    <a:lnTo>
                      <a:pt x="471" y="51"/>
                    </a:lnTo>
                    <a:lnTo>
                      <a:pt x="495" y="69"/>
                    </a:lnTo>
                    <a:lnTo>
                      <a:pt x="516" y="87"/>
                    </a:lnTo>
                    <a:lnTo>
                      <a:pt x="536" y="109"/>
                    </a:lnTo>
                    <a:lnTo>
                      <a:pt x="553" y="133"/>
                    </a:lnTo>
                    <a:lnTo>
                      <a:pt x="569" y="158"/>
                    </a:lnTo>
                    <a:lnTo>
                      <a:pt x="582" y="183"/>
                    </a:lnTo>
                    <a:lnTo>
                      <a:pt x="591" y="212"/>
                    </a:lnTo>
                    <a:lnTo>
                      <a:pt x="600" y="241"/>
                    </a:lnTo>
                    <a:lnTo>
                      <a:pt x="604" y="271"/>
                    </a:lnTo>
                    <a:lnTo>
                      <a:pt x="605" y="301"/>
                    </a:lnTo>
                    <a:lnTo>
                      <a:pt x="604" y="332"/>
                    </a:lnTo>
                    <a:lnTo>
                      <a:pt x="600" y="363"/>
                    </a:lnTo>
                    <a:lnTo>
                      <a:pt x="591" y="392"/>
                    </a:lnTo>
                    <a:lnTo>
                      <a:pt x="582" y="419"/>
                    </a:lnTo>
                    <a:lnTo>
                      <a:pt x="569" y="447"/>
                    </a:lnTo>
                    <a:lnTo>
                      <a:pt x="553" y="472"/>
                    </a:lnTo>
                    <a:lnTo>
                      <a:pt x="536" y="494"/>
                    </a:lnTo>
                    <a:lnTo>
                      <a:pt x="516" y="516"/>
                    </a:lnTo>
                    <a:lnTo>
                      <a:pt x="495" y="536"/>
                    </a:lnTo>
                    <a:lnTo>
                      <a:pt x="471" y="554"/>
                    </a:lnTo>
                    <a:lnTo>
                      <a:pt x="448" y="568"/>
                    </a:lnTo>
                    <a:lnTo>
                      <a:pt x="420" y="581"/>
                    </a:lnTo>
                    <a:lnTo>
                      <a:pt x="393" y="592"/>
                    </a:lnTo>
                    <a:lnTo>
                      <a:pt x="364" y="599"/>
                    </a:lnTo>
                    <a:lnTo>
                      <a:pt x="333" y="603"/>
                    </a:lnTo>
                    <a:lnTo>
                      <a:pt x="302" y="605"/>
                    </a:lnTo>
                    <a:lnTo>
                      <a:pt x="272" y="603"/>
                    </a:lnTo>
                    <a:lnTo>
                      <a:pt x="243" y="599"/>
                    </a:lnTo>
                    <a:lnTo>
                      <a:pt x="214" y="592"/>
                    </a:lnTo>
                    <a:lnTo>
                      <a:pt x="185" y="581"/>
                    </a:lnTo>
                    <a:lnTo>
                      <a:pt x="159" y="568"/>
                    </a:lnTo>
                    <a:lnTo>
                      <a:pt x="134" y="554"/>
                    </a:lnTo>
                    <a:lnTo>
                      <a:pt x="110" y="536"/>
                    </a:lnTo>
                    <a:lnTo>
                      <a:pt x="88" y="516"/>
                    </a:lnTo>
                    <a:lnTo>
                      <a:pt x="69" y="494"/>
                    </a:lnTo>
                    <a:lnTo>
                      <a:pt x="52" y="472"/>
                    </a:lnTo>
                    <a:lnTo>
                      <a:pt x="36" y="447"/>
                    </a:lnTo>
                    <a:lnTo>
                      <a:pt x="23" y="419"/>
                    </a:lnTo>
                    <a:lnTo>
                      <a:pt x="14" y="392"/>
                    </a:lnTo>
                    <a:lnTo>
                      <a:pt x="7" y="363"/>
                    </a:lnTo>
                    <a:lnTo>
                      <a:pt x="1" y="332"/>
                    </a:lnTo>
                    <a:lnTo>
                      <a:pt x="0" y="301"/>
                    </a:lnTo>
                    <a:lnTo>
                      <a:pt x="1" y="271"/>
                    </a:lnTo>
                    <a:lnTo>
                      <a:pt x="7" y="241"/>
                    </a:lnTo>
                    <a:lnTo>
                      <a:pt x="14" y="212"/>
                    </a:lnTo>
                    <a:lnTo>
                      <a:pt x="23" y="183"/>
                    </a:lnTo>
                    <a:lnTo>
                      <a:pt x="36" y="158"/>
                    </a:lnTo>
                    <a:lnTo>
                      <a:pt x="52" y="133"/>
                    </a:lnTo>
                    <a:lnTo>
                      <a:pt x="69" y="109"/>
                    </a:lnTo>
                    <a:lnTo>
                      <a:pt x="88" y="87"/>
                    </a:lnTo>
                    <a:lnTo>
                      <a:pt x="110" y="69"/>
                    </a:lnTo>
                    <a:lnTo>
                      <a:pt x="134" y="51"/>
                    </a:lnTo>
                    <a:lnTo>
                      <a:pt x="159" y="36"/>
                    </a:lnTo>
                    <a:lnTo>
                      <a:pt x="185" y="24"/>
                    </a:lnTo>
                    <a:lnTo>
                      <a:pt x="214" y="13"/>
                    </a:lnTo>
                    <a:lnTo>
                      <a:pt x="243" y="5"/>
                    </a:lnTo>
                    <a:lnTo>
                      <a:pt x="272" y="0"/>
                    </a:lnTo>
                    <a:lnTo>
                      <a:pt x="30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>
                <a:off x="1965325" y="1868488"/>
                <a:ext cx="1181100" cy="1181100"/>
              </a:xfrm>
              <a:custGeom>
                <a:avLst/>
                <a:gdLst/>
                <a:ahLst/>
                <a:cxnLst/>
                <a:rect l="l" t="t" r="r" b="b"/>
                <a:pathLst>
                  <a:path w="744" h="744" extrusionOk="0">
                    <a:moveTo>
                      <a:pt x="372" y="0"/>
                    </a:moveTo>
                    <a:lnTo>
                      <a:pt x="390" y="2"/>
                    </a:lnTo>
                    <a:lnTo>
                      <a:pt x="410" y="2"/>
                    </a:lnTo>
                    <a:lnTo>
                      <a:pt x="428" y="5"/>
                    </a:lnTo>
                    <a:lnTo>
                      <a:pt x="447" y="7"/>
                    </a:lnTo>
                    <a:lnTo>
                      <a:pt x="483" y="16"/>
                    </a:lnTo>
                    <a:lnTo>
                      <a:pt x="517" y="29"/>
                    </a:lnTo>
                    <a:lnTo>
                      <a:pt x="548" y="45"/>
                    </a:lnTo>
                    <a:lnTo>
                      <a:pt x="579" y="63"/>
                    </a:lnTo>
                    <a:lnTo>
                      <a:pt x="608" y="85"/>
                    </a:lnTo>
                    <a:lnTo>
                      <a:pt x="635" y="109"/>
                    </a:lnTo>
                    <a:lnTo>
                      <a:pt x="659" y="136"/>
                    </a:lnTo>
                    <a:lnTo>
                      <a:pt x="681" y="165"/>
                    </a:lnTo>
                    <a:lnTo>
                      <a:pt x="699" y="194"/>
                    </a:lnTo>
                    <a:lnTo>
                      <a:pt x="715" y="227"/>
                    </a:lnTo>
                    <a:lnTo>
                      <a:pt x="726" y="261"/>
                    </a:lnTo>
                    <a:lnTo>
                      <a:pt x="735" y="298"/>
                    </a:lnTo>
                    <a:lnTo>
                      <a:pt x="739" y="316"/>
                    </a:lnTo>
                    <a:lnTo>
                      <a:pt x="742" y="334"/>
                    </a:lnTo>
                    <a:lnTo>
                      <a:pt x="742" y="354"/>
                    </a:lnTo>
                    <a:lnTo>
                      <a:pt x="744" y="372"/>
                    </a:lnTo>
                    <a:lnTo>
                      <a:pt x="742" y="392"/>
                    </a:lnTo>
                    <a:lnTo>
                      <a:pt x="742" y="410"/>
                    </a:lnTo>
                    <a:lnTo>
                      <a:pt x="739" y="428"/>
                    </a:lnTo>
                    <a:lnTo>
                      <a:pt x="735" y="447"/>
                    </a:lnTo>
                    <a:lnTo>
                      <a:pt x="726" y="483"/>
                    </a:lnTo>
                    <a:lnTo>
                      <a:pt x="715" y="517"/>
                    </a:lnTo>
                    <a:lnTo>
                      <a:pt x="699" y="550"/>
                    </a:lnTo>
                    <a:lnTo>
                      <a:pt x="681" y="581"/>
                    </a:lnTo>
                    <a:lnTo>
                      <a:pt x="659" y="608"/>
                    </a:lnTo>
                    <a:lnTo>
                      <a:pt x="635" y="635"/>
                    </a:lnTo>
                    <a:lnTo>
                      <a:pt x="608" y="659"/>
                    </a:lnTo>
                    <a:lnTo>
                      <a:pt x="579" y="681"/>
                    </a:lnTo>
                    <a:lnTo>
                      <a:pt x="548" y="699"/>
                    </a:lnTo>
                    <a:lnTo>
                      <a:pt x="517" y="715"/>
                    </a:lnTo>
                    <a:lnTo>
                      <a:pt x="483" y="728"/>
                    </a:lnTo>
                    <a:lnTo>
                      <a:pt x="447" y="737"/>
                    </a:lnTo>
                    <a:lnTo>
                      <a:pt x="428" y="741"/>
                    </a:lnTo>
                    <a:lnTo>
                      <a:pt x="410" y="743"/>
                    </a:lnTo>
                    <a:lnTo>
                      <a:pt x="390" y="744"/>
                    </a:lnTo>
                    <a:lnTo>
                      <a:pt x="372" y="744"/>
                    </a:lnTo>
                    <a:lnTo>
                      <a:pt x="352" y="744"/>
                    </a:lnTo>
                    <a:lnTo>
                      <a:pt x="334" y="743"/>
                    </a:lnTo>
                    <a:lnTo>
                      <a:pt x="316" y="741"/>
                    </a:lnTo>
                    <a:lnTo>
                      <a:pt x="296" y="737"/>
                    </a:lnTo>
                    <a:lnTo>
                      <a:pt x="262" y="728"/>
                    </a:lnTo>
                    <a:lnTo>
                      <a:pt x="227" y="715"/>
                    </a:lnTo>
                    <a:lnTo>
                      <a:pt x="194" y="699"/>
                    </a:lnTo>
                    <a:lnTo>
                      <a:pt x="164" y="681"/>
                    </a:lnTo>
                    <a:lnTo>
                      <a:pt x="135" y="659"/>
                    </a:lnTo>
                    <a:lnTo>
                      <a:pt x="109" y="635"/>
                    </a:lnTo>
                    <a:lnTo>
                      <a:pt x="86" y="608"/>
                    </a:lnTo>
                    <a:lnTo>
                      <a:pt x="64" y="581"/>
                    </a:lnTo>
                    <a:lnTo>
                      <a:pt x="46" y="550"/>
                    </a:lnTo>
                    <a:lnTo>
                      <a:pt x="29" y="517"/>
                    </a:lnTo>
                    <a:lnTo>
                      <a:pt x="17" y="483"/>
                    </a:lnTo>
                    <a:lnTo>
                      <a:pt x="8" y="447"/>
                    </a:lnTo>
                    <a:lnTo>
                      <a:pt x="4" y="428"/>
                    </a:lnTo>
                    <a:lnTo>
                      <a:pt x="2" y="410"/>
                    </a:lnTo>
                    <a:lnTo>
                      <a:pt x="0" y="392"/>
                    </a:lnTo>
                    <a:lnTo>
                      <a:pt x="0" y="372"/>
                    </a:lnTo>
                    <a:lnTo>
                      <a:pt x="0" y="354"/>
                    </a:lnTo>
                    <a:lnTo>
                      <a:pt x="2" y="334"/>
                    </a:lnTo>
                    <a:lnTo>
                      <a:pt x="4" y="316"/>
                    </a:lnTo>
                    <a:lnTo>
                      <a:pt x="8" y="298"/>
                    </a:lnTo>
                    <a:lnTo>
                      <a:pt x="17" y="261"/>
                    </a:lnTo>
                    <a:lnTo>
                      <a:pt x="29" y="227"/>
                    </a:lnTo>
                    <a:lnTo>
                      <a:pt x="46" y="194"/>
                    </a:lnTo>
                    <a:lnTo>
                      <a:pt x="64" y="165"/>
                    </a:lnTo>
                    <a:lnTo>
                      <a:pt x="86" y="136"/>
                    </a:lnTo>
                    <a:lnTo>
                      <a:pt x="109" y="109"/>
                    </a:lnTo>
                    <a:lnTo>
                      <a:pt x="135" y="85"/>
                    </a:lnTo>
                    <a:lnTo>
                      <a:pt x="164" y="63"/>
                    </a:lnTo>
                    <a:lnTo>
                      <a:pt x="194" y="45"/>
                    </a:lnTo>
                    <a:lnTo>
                      <a:pt x="227" y="29"/>
                    </a:lnTo>
                    <a:lnTo>
                      <a:pt x="262" y="16"/>
                    </a:lnTo>
                    <a:lnTo>
                      <a:pt x="296" y="7"/>
                    </a:lnTo>
                    <a:lnTo>
                      <a:pt x="316" y="5"/>
                    </a:lnTo>
                    <a:lnTo>
                      <a:pt x="334" y="2"/>
                    </a:lnTo>
                    <a:lnTo>
                      <a:pt x="352" y="2"/>
                    </a:ln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>
                <a:off x="244475" y="1787526"/>
                <a:ext cx="849313" cy="850900"/>
              </a:xfrm>
              <a:custGeom>
                <a:avLst/>
                <a:gdLst/>
                <a:ahLst/>
                <a:cxnLst/>
                <a:rect l="l" t="t" r="r" b="b"/>
                <a:pathLst>
                  <a:path w="535" h="536" extrusionOk="0">
                    <a:moveTo>
                      <a:pt x="268" y="0"/>
                    </a:moveTo>
                    <a:lnTo>
                      <a:pt x="296" y="0"/>
                    </a:lnTo>
                    <a:lnTo>
                      <a:pt x="321" y="6"/>
                    </a:lnTo>
                    <a:lnTo>
                      <a:pt x="348" y="11"/>
                    </a:lnTo>
                    <a:lnTo>
                      <a:pt x="372" y="20"/>
                    </a:lnTo>
                    <a:lnTo>
                      <a:pt x="395" y="31"/>
                    </a:lnTo>
                    <a:lnTo>
                      <a:pt x="417" y="45"/>
                    </a:lnTo>
                    <a:lnTo>
                      <a:pt x="439" y="60"/>
                    </a:lnTo>
                    <a:lnTo>
                      <a:pt x="457" y="78"/>
                    </a:lnTo>
                    <a:lnTo>
                      <a:pt x="475" y="96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5" y="164"/>
                    </a:lnTo>
                    <a:lnTo>
                      <a:pt x="524" y="187"/>
                    </a:lnTo>
                    <a:lnTo>
                      <a:pt x="529" y="213"/>
                    </a:lnTo>
                    <a:lnTo>
                      <a:pt x="535" y="240"/>
                    </a:lnTo>
                    <a:lnTo>
                      <a:pt x="535" y="267"/>
                    </a:lnTo>
                    <a:lnTo>
                      <a:pt x="535" y="294"/>
                    </a:lnTo>
                    <a:lnTo>
                      <a:pt x="529" y="321"/>
                    </a:lnTo>
                    <a:lnTo>
                      <a:pt x="524" y="347"/>
                    </a:lnTo>
                    <a:lnTo>
                      <a:pt x="515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5" y="438"/>
                    </a:lnTo>
                    <a:lnTo>
                      <a:pt x="457" y="458"/>
                    </a:lnTo>
                    <a:lnTo>
                      <a:pt x="439" y="474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4"/>
                    </a:lnTo>
                    <a:lnTo>
                      <a:pt x="348" y="523"/>
                    </a:lnTo>
                    <a:lnTo>
                      <a:pt x="321" y="530"/>
                    </a:lnTo>
                    <a:lnTo>
                      <a:pt x="296" y="534"/>
                    </a:lnTo>
                    <a:lnTo>
                      <a:pt x="268" y="536"/>
                    </a:lnTo>
                    <a:lnTo>
                      <a:pt x="241" y="534"/>
                    </a:lnTo>
                    <a:lnTo>
                      <a:pt x="214" y="530"/>
                    </a:lnTo>
                    <a:lnTo>
                      <a:pt x="188" y="523"/>
                    </a:lnTo>
                    <a:lnTo>
                      <a:pt x="163" y="514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8" y="474"/>
                    </a:lnTo>
                    <a:lnTo>
                      <a:pt x="78" y="458"/>
                    </a:lnTo>
                    <a:lnTo>
                      <a:pt x="62" y="438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7"/>
                    </a:lnTo>
                    <a:lnTo>
                      <a:pt x="5" y="321"/>
                    </a:lnTo>
                    <a:lnTo>
                      <a:pt x="2" y="294"/>
                    </a:lnTo>
                    <a:lnTo>
                      <a:pt x="0" y="267"/>
                    </a:lnTo>
                    <a:lnTo>
                      <a:pt x="2" y="240"/>
                    </a:lnTo>
                    <a:lnTo>
                      <a:pt x="5" y="213"/>
                    </a:lnTo>
                    <a:lnTo>
                      <a:pt x="13" y="18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6"/>
                    </a:lnTo>
                    <a:lnTo>
                      <a:pt x="78" y="78"/>
                    </a:lnTo>
                    <a:lnTo>
                      <a:pt x="98" y="60"/>
                    </a:lnTo>
                    <a:lnTo>
                      <a:pt x="118" y="45"/>
                    </a:lnTo>
                    <a:lnTo>
                      <a:pt x="140" y="31"/>
                    </a:lnTo>
                    <a:lnTo>
                      <a:pt x="163" y="20"/>
                    </a:lnTo>
                    <a:lnTo>
                      <a:pt x="188" y="11"/>
                    </a:lnTo>
                    <a:lnTo>
                      <a:pt x="214" y="6"/>
                    </a:lnTo>
                    <a:lnTo>
                      <a:pt x="241" y="0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2031312" y="2546175"/>
              <a:ext cx="429908" cy="882294"/>
            </a:xfrm>
            <a:custGeom>
              <a:avLst/>
              <a:gdLst/>
              <a:ahLst/>
              <a:cxnLst/>
              <a:rect l="l" t="t" r="r" b="b"/>
              <a:pathLst>
                <a:path w="306" h="628" extrusionOk="0">
                  <a:moveTo>
                    <a:pt x="2" y="0"/>
                  </a:moveTo>
                  <a:lnTo>
                    <a:pt x="0" y="2"/>
                  </a:lnTo>
                  <a:lnTo>
                    <a:pt x="107" y="103"/>
                  </a:lnTo>
                  <a:lnTo>
                    <a:pt x="119" y="107"/>
                  </a:lnTo>
                  <a:lnTo>
                    <a:pt x="127" y="111"/>
                  </a:lnTo>
                  <a:lnTo>
                    <a:pt x="136" y="125"/>
                  </a:lnTo>
                  <a:lnTo>
                    <a:pt x="127" y="338"/>
                  </a:lnTo>
                  <a:lnTo>
                    <a:pt x="130" y="338"/>
                  </a:lnTo>
                  <a:lnTo>
                    <a:pt x="154" y="158"/>
                  </a:lnTo>
                  <a:lnTo>
                    <a:pt x="148" y="143"/>
                  </a:lnTo>
                  <a:lnTo>
                    <a:pt x="148" y="132"/>
                  </a:lnTo>
                  <a:lnTo>
                    <a:pt x="159" y="134"/>
                  </a:lnTo>
                  <a:lnTo>
                    <a:pt x="150" y="628"/>
                  </a:lnTo>
                  <a:lnTo>
                    <a:pt x="196" y="628"/>
                  </a:lnTo>
                  <a:lnTo>
                    <a:pt x="183" y="136"/>
                  </a:lnTo>
                  <a:lnTo>
                    <a:pt x="216" y="134"/>
                  </a:lnTo>
                  <a:lnTo>
                    <a:pt x="216" y="112"/>
                  </a:lnTo>
                  <a:lnTo>
                    <a:pt x="174" y="107"/>
                  </a:lnTo>
                  <a:lnTo>
                    <a:pt x="306" y="9"/>
                  </a:lnTo>
                  <a:lnTo>
                    <a:pt x="303" y="5"/>
                  </a:lnTo>
                  <a:lnTo>
                    <a:pt x="167" y="89"/>
                  </a:lnTo>
                  <a:lnTo>
                    <a:pt x="159" y="100"/>
                  </a:lnTo>
                  <a:lnTo>
                    <a:pt x="156" y="103"/>
                  </a:lnTo>
                  <a:lnTo>
                    <a:pt x="145" y="107"/>
                  </a:lnTo>
                  <a:lnTo>
                    <a:pt x="141" y="10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575807" y="2377584"/>
              <a:ext cx="46363" cy="112394"/>
            </a:xfrm>
            <a:custGeom>
              <a:avLst/>
              <a:gdLst/>
              <a:ahLst/>
              <a:cxnLst/>
              <a:rect l="l" t="t" r="r" b="b"/>
              <a:pathLst>
                <a:path w="33" h="80" extrusionOk="0">
                  <a:moveTo>
                    <a:pt x="33" y="80"/>
                  </a:moveTo>
                  <a:lnTo>
                    <a:pt x="16" y="0"/>
                  </a:lnTo>
                  <a:lnTo>
                    <a:pt x="0" y="80"/>
                  </a:lnTo>
                  <a:lnTo>
                    <a:pt x="16" y="78"/>
                  </a:lnTo>
                  <a:lnTo>
                    <a:pt x="33" y="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695227" y="2423946"/>
              <a:ext cx="77271" cy="106774"/>
            </a:xfrm>
            <a:custGeom>
              <a:avLst/>
              <a:gdLst/>
              <a:ahLst/>
              <a:cxnLst/>
              <a:rect l="l" t="t" r="r" b="b"/>
              <a:pathLst>
                <a:path w="55" h="76" extrusionOk="0">
                  <a:moveTo>
                    <a:pt x="28" y="76"/>
                  </a:moveTo>
                  <a:lnTo>
                    <a:pt x="55" y="0"/>
                  </a:lnTo>
                  <a:lnTo>
                    <a:pt x="0" y="61"/>
                  </a:lnTo>
                  <a:lnTo>
                    <a:pt x="15" y="69"/>
                  </a:lnTo>
                  <a:lnTo>
                    <a:pt x="28" y="7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787952" y="2548985"/>
              <a:ext cx="109584" cy="75866"/>
            </a:xfrm>
            <a:custGeom>
              <a:avLst/>
              <a:gdLst/>
              <a:ahLst/>
              <a:cxnLst/>
              <a:rect l="l" t="t" r="r" b="b"/>
              <a:pathLst>
                <a:path w="78" h="54" extrusionOk="0">
                  <a:moveTo>
                    <a:pt x="16" y="54"/>
                  </a:moveTo>
                  <a:lnTo>
                    <a:pt x="78" y="0"/>
                  </a:lnTo>
                  <a:lnTo>
                    <a:pt x="0" y="27"/>
                  </a:lnTo>
                  <a:lnTo>
                    <a:pt x="9" y="40"/>
                  </a:lnTo>
                  <a:lnTo>
                    <a:pt x="16" y="5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831504" y="2699311"/>
              <a:ext cx="110990" cy="46363"/>
            </a:xfrm>
            <a:custGeom>
              <a:avLst/>
              <a:gdLst/>
              <a:ahLst/>
              <a:cxnLst/>
              <a:rect l="l" t="t" r="r" b="b"/>
              <a:pathLst>
                <a:path w="79" h="33" extrusionOk="0">
                  <a:moveTo>
                    <a:pt x="0" y="33"/>
                  </a:moveTo>
                  <a:lnTo>
                    <a:pt x="79" y="16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787952" y="2818731"/>
              <a:ext cx="109584" cy="77271"/>
            </a:xfrm>
            <a:custGeom>
              <a:avLst/>
              <a:gdLst/>
              <a:ahLst/>
              <a:cxnLst/>
              <a:rect l="l" t="t" r="r" b="b"/>
              <a:pathLst>
                <a:path w="78" h="55" extrusionOk="0">
                  <a:moveTo>
                    <a:pt x="0" y="27"/>
                  </a:moveTo>
                  <a:lnTo>
                    <a:pt x="78" y="55"/>
                  </a:lnTo>
                  <a:lnTo>
                    <a:pt x="16" y="0"/>
                  </a:lnTo>
                  <a:lnTo>
                    <a:pt x="9" y="15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695227" y="2911456"/>
              <a:ext cx="77271" cy="109584"/>
            </a:xfrm>
            <a:custGeom>
              <a:avLst/>
              <a:gdLst/>
              <a:ahLst/>
              <a:cxnLst/>
              <a:rect l="l" t="t" r="r" b="b"/>
              <a:pathLst>
                <a:path w="55" h="78" extrusionOk="0">
                  <a:moveTo>
                    <a:pt x="0" y="16"/>
                  </a:moveTo>
                  <a:lnTo>
                    <a:pt x="55" y="78"/>
                  </a:lnTo>
                  <a:lnTo>
                    <a:pt x="28" y="0"/>
                  </a:lnTo>
                  <a:lnTo>
                    <a:pt x="15" y="9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575807" y="2953604"/>
              <a:ext cx="46363" cy="112394"/>
            </a:xfrm>
            <a:custGeom>
              <a:avLst/>
              <a:gdLst/>
              <a:ahLst/>
              <a:cxnLst/>
              <a:rect l="l" t="t" r="r" b="b"/>
              <a:pathLst>
                <a:path w="33" h="80" extrusionOk="0">
                  <a:moveTo>
                    <a:pt x="0" y="0"/>
                  </a:moveTo>
                  <a:lnTo>
                    <a:pt x="16" y="80"/>
                  </a:lnTo>
                  <a:lnTo>
                    <a:pt x="33" y="0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425481" y="2911456"/>
              <a:ext cx="77271" cy="109584"/>
            </a:xfrm>
            <a:custGeom>
              <a:avLst/>
              <a:gdLst/>
              <a:ahLst/>
              <a:cxnLst/>
              <a:rect l="l" t="t" r="r" b="b"/>
              <a:pathLst>
                <a:path w="55" h="78" extrusionOk="0">
                  <a:moveTo>
                    <a:pt x="27" y="0"/>
                  </a:moveTo>
                  <a:lnTo>
                    <a:pt x="0" y="78"/>
                  </a:lnTo>
                  <a:lnTo>
                    <a:pt x="55" y="16"/>
                  </a:lnTo>
                  <a:lnTo>
                    <a:pt x="40" y="9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300442" y="2818731"/>
              <a:ext cx="106774" cy="77271"/>
            </a:xfrm>
            <a:custGeom>
              <a:avLst/>
              <a:gdLst/>
              <a:ahLst/>
              <a:cxnLst/>
              <a:rect l="l" t="t" r="r" b="b"/>
              <a:pathLst>
                <a:path w="76" h="55" extrusionOk="0">
                  <a:moveTo>
                    <a:pt x="62" y="0"/>
                  </a:moveTo>
                  <a:lnTo>
                    <a:pt x="0" y="55"/>
                  </a:lnTo>
                  <a:lnTo>
                    <a:pt x="76" y="27"/>
                  </a:lnTo>
                  <a:lnTo>
                    <a:pt x="69" y="15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255484" y="2699311"/>
              <a:ext cx="110990" cy="46363"/>
            </a:xfrm>
            <a:custGeom>
              <a:avLst/>
              <a:gdLst/>
              <a:ahLst/>
              <a:cxnLst/>
              <a:rect l="l" t="t" r="r" b="b"/>
              <a:pathLst>
                <a:path w="79" h="33" extrusionOk="0">
                  <a:moveTo>
                    <a:pt x="79" y="0"/>
                  </a:moveTo>
                  <a:lnTo>
                    <a:pt x="0" y="16"/>
                  </a:lnTo>
                  <a:lnTo>
                    <a:pt x="79" y="33"/>
                  </a:lnTo>
                  <a:lnTo>
                    <a:pt x="79" y="16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300442" y="2548985"/>
              <a:ext cx="106774" cy="75866"/>
            </a:xfrm>
            <a:custGeom>
              <a:avLst/>
              <a:gdLst/>
              <a:ahLst/>
              <a:cxnLst/>
              <a:rect l="l" t="t" r="r" b="b"/>
              <a:pathLst>
                <a:path w="76" h="54" extrusionOk="0">
                  <a:moveTo>
                    <a:pt x="76" y="27"/>
                  </a:moveTo>
                  <a:lnTo>
                    <a:pt x="0" y="0"/>
                  </a:lnTo>
                  <a:lnTo>
                    <a:pt x="62" y="54"/>
                  </a:lnTo>
                  <a:lnTo>
                    <a:pt x="69" y="40"/>
                  </a:lnTo>
                  <a:lnTo>
                    <a:pt x="76" y="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425481" y="2423946"/>
              <a:ext cx="77271" cy="106774"/>
            </a:xfrm>
            <a:custGeom>
              <a:avLst/>
              <a:gdLst/>
              <a:ahLst/>
              <a:cxnLst/>
              <a:rect l="l" t="t" r="r" b="b"/>
              <a:pathLst>
                <a:path w="55" h="76" extrusionOk="0">
                  <a:moveTo>
                    <a:pt x="55" y="61"/>
                  </a:moveTo>
                  <a:lnTo>
                    <a:pt x="0" y="0"/>
                  </a:lnTo>
                  <a:lnTo>
                    <a:pt x="27" y="76"/>
                  </a:lnTo>
                  <a:lnTo>
                    <a:pt x="40" y="69"/>
                  </a:lnTo>
                  <a:lnTo>
                    <a:pt x="55" y="6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390357" y="2512457"/>
              <a:ext cx="417264" cy="418668"/>
            </a:xfrm>
            <a:custGeom>
              <a:avLst/>
              <a:gdLst/>
              <a:ahLst/>
              <a:cxnLst/>
              <a:rect l="l" t="t" r="r" b="b"/>
              <a:pathLst>
                <a:path w="297" h="298" extrusionOk="0">
                  <a:moveTo>
                    <a:pt x="43" y="44"/>
                  </a:moveTo>
                  <a:lnTo>
                    <a:pt x="32" y="55"/>
                  </a:lnTo>
                  <a:lnTo>
                    <a:pt x="23" y="67"/>
                  </a:lnTo>
                  <a:lnTo>
                    <a:pt x="16" y="80"/>
                  </a:lnTo>
                  <a:lnTo>
                    <a:pt x="11" y="93"/>
                  </a:lnTo>
                  <a:lnTo>
                    <a:pt x="5" y="107"/>
                  </a:lnTo>
                  <a:lnTo>
                    <a:pt x="2" y="120"/>
                  </a:lnTo>
                  <a:lnTo>
                    <a:pt x="0" y="135"/>
                  </a:lnTo>
                  <a:lnTo>
                    <a:pt x="0" y="149"/>
                  </a:lnTo>
                  <a:lnTo>
                    <a:pt x="0" y="164"/>
                  </a:lnTo>
                  <a:lnTo>
                    <a:pt x="2" y="178"/>
                  </a:lnTo>
                  <a:lnTo>
                    <a:pt x="5" y="191"/>
                  </a:lnTo>
                  <a:lnTo>
                    <a:pt x="11" y="205"/>
                  </a:lnTo>
                  <a:lnTo>
                    <a:pt x="16" y="218"/>
                  </a:lnTo>
                  <a:lnTo>
                    <a:pt x="23" y="231"/>
                  </a:lnTo>
                  <a:lnTo>
                    <a:pt x="32" y="244"/>
                  </a:lnTo>
                  <a:lnTo>
                    <a:pt x="43" y="255"/>
                  </a:lnTo>
                  <a:lnTo>
                    <a:pt x="54" y="264"/>
                  </a:lnTo>
                  <a:lnTo>
                    <a:pt x="67" y="273"/>
                  </a:lnTo>
                  <a:lnTo>
                    <a:pt x="80" y="280"/>
                  </a:lnTo>
                  <a:lnTo>
                    <a:pt x="92" y="287"/>
                  </a:lnTo>
                  <a:lnTo>
                    <a:pt x="107" y="291"/>
                  </a:lnTo>
                  <a:lnTo>
                    <a:pt x="119" y="294"/>
                  </a:lnTo>
                  <a:lnTo>
                    <a:pt x="134" y="296"/>
                  </a:lnTo>
                  <a:lnTo>
                    <a:pt x="148" y="298"/>
                  </a:lnTo>
                  <a:lnTo>
                    <a:pt x="163" y="296"/>
                  </a:lnTo>
                  <a:lnTo>
                    <a:pt x="178" y="294"/>
                  </a:lnTo>
                  <a:lnTo>
                    <a:pt x="190" y="291"/>
                  </a:lnTo>
                  <a:lnTo>
                    <a:pt x="205" y="287"/>
                  </a:lnTo>
                  <a:lnTo>
                    <a:pt x="217" y="280"/>
                  </a:lnTo>
                  <a:lnTo>
                    <a:pt x="230" y="273"/>
                  </a:lnTo>
                  <a:lnTo>
                    <a:pt x="243" y="264"/>
                  </a:lnTo>
                  <a:lnTo>
                    <a:pt x="254" y="255"/>
                  </a:lnTo>
                  <a:lnTo>
                    <a:pt x="263" y="244"/>
                  </a:lnTo>
                  <a:lnTo>
                    <a:pt x="272" y="231"/>
                  </a:lnTo>
                  <a:lnTo>
                    <a:pt x="279" y="218"/>
                  </a:lnTo>
                  <a:lnTo>
                    <a:pt x="286" y="205"/>
                  </a:lnTo>
                  <a:lnTo>
                    <a:pt x="292" y="191"/>
                  </a:lnTo>
                  <a:lnTo>
                    <a:pt x="294" y="178"/>
                  </a:lnTo>
                  <a:lnTo>
                    <a:pt x="295" y="164"/>
                  </a:lnTo>
                  <a:lnTo>
                    <a:pt x="297" y="149"/>
                  </a:lnTo>
                  <a:lnTo>
                    <a:pt x="295" y="135"/>
                  </a:lnTo>
                  <a:lnTo>
                    <a:pt x="294" y="120"/>
                  </a:lnTo>
                  <a:lnTo>
                    <a:pt x="290" y="107"/>
                  </a:lnTo>
                  <a:lnTo>
                    <a:pt x="286" y="93"/>
                  </a:lnTo>
                  <a:lnTo>
                    <a:pt x="279" y="80"/>
                  </a:lnTo>
                  <a:lnTo>
                    <a:pt x="272" y="67"/>
                  </a:lnTo>
                  <a:lnTo>
                    <a:pt x="263" y="55"/>
                  </a:lnTo>
                  <a:lnTo>
                    <a:pt x="254" y="44"/>
                  </a:lnTo>
                  <a:lnTo>
                    <a:pt x="243" y="33"/>
                  </a:lnTo>
                  <a:lnTo>
                    <a:pt x="230" y="24"/>
                  </a:lnTo>
                  <a:lnTo>
                    <a:pt x="217" y="17"/>
                  </a:lnTo>
                  <a:lnTo>
                    <a:pt x="205" y="11"/>
                  </a:lnTo>
                  <a:lnTo>
                    <a:pt x="190" y="6"/>
                  </a:lnTo>
                  <a:lnTo>
                    <a:pt x="178" y="2"/>
                  </a:lnTo>
                  <a:lnTo>
                    <a:pt x="163" y="0"/>
                  </a:lnTo>
                  <a:lnTo>
                    <a:pt x="148" y="0"/>
                  </a:lnTo>
                  <a:lnTo>
                    <a:pt x="134" y="0"/>
                  </a:lnTo>
                  <a:lnTo>
                    <a:pt x="119" y="2"/>
                  </a:lnTo>
                  <a:lnTo>
                    <a:pt x="107" y="6"/>
                  </a:lnTo>
                  <a:lnTo>
                    <a:pt x="92" y="11"/>
                  </a:lnTo>
                  <a:lnTo>
                    <a:pt x="80" y="17"/>
                  </a:lnTo>
                  <a:lnTo>
                    <a:pt x="67" y="24"/>
                  </a:lnTo>
                  <a:lnTo>
                    <a:pt x="54" y="33"/>
                  </a:lnTo>
                  <a:lnTo>
                    <a:pt x="43" y="4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1021873" y="3371651"/>
              <a:ext cx="521228" cy="557353"/>
            </a:xfrm>
            <a:custGeom>
              <a:avLst/>
              <a:gdLst/>
              <a:ahLst/>
              <a:cxnLst/>
              <a:rect l="l" t="t" r="r" b="b"/>
              <a:pathLst>
                <a:path w="404" h="432" extrusionOk="0">
                  <a:moveTo>
                    <a:pt x="355" y="134"/>
                  </a:moveTo>
                  <a:lnTo>
                    <a:pt x="355" y="397"/>
                  </a:lnTo>
                  <a:lnTo>
                    <a:pt x="386" y="397"/>
                  </a:lnTo>
                  <a:lnTo>
                    <a:pt x="393" y="399"/>
                  </a:lnTo>
                  <a:lnTo>
                    <a:pt x="399" y="403"/>
                  </a:lnTo>
                  <a:lnTo>
                    <a:pt x="402" y="408"/>
                  </a:lnTo>
                  <a:lnTo>
                    <a:pt x="404" y="416"/>
                  </a:lnTo>
                  <a:lnTo>
                    <a:pt x="402" y="421"/>
                  </a:lnTo>
                  <a:lnTo>
                    <a:pt x="399" y="428"/>
                  </a:lnTo>
                  <a:lnTo>
                    <a:pt x="393" y="432"/>
                  </a:lnTo>
                  <a:lnTo>
                    <a:pt x="386" y="432"/>
                  </a:lnTo>
                  <a:lnTo>
                    <a:pt x="340" y="432"/>
                  </a:lnTo>
                  <a:lnTo>
                    <a:pt x="293" y="432"/>
                  </a:lnTo>
                  <a:lnTo>
                    <a:pt x="248" y="432"/>
                  </a:lnTo>
                  <a:lnTo>
                    <a:pt x="201" y="432"/>
                  </a:lnTo>
                  <a:lnTo>
                    <a:pt x="155" y="432"/>
                  </a:lnTo>
                  <a:lnTo>
                    <a:pt x="108" y="432"/>
                  </a:lnTo>
                  <a:lnTo>
                    <a:pt x="63" y="432"/>
                  </a:lnTo>
                  <a:lnTo>
                    <a:pt x="18" y="432"/>
                  </a:lnTo>
                  <a:lnTo>
                    <a:pt x="10" y="432"/>
                  </a:lnTo>
                  <a:lnTo>
                    <a:pt x="5" y="428"/>
                  </a:lnTo>
                  <a:lnTo>
                    <a:pt x="0" y="421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5" y="403"/>
                  </a:lnTo>
                  <a:lnTo>
                    <a:pt x="10" y="399"/>
                  </a:lnTo>
                  <a:lnTo>
                    <a:pt x="18" y="397"/>
                  </a:lnTo>
                  <a:lnTo>
                    <a:pt x="47" y="397"/>
                  </a:lnTo>
                  <a:lnTo>
                    <a:pt x="47" y="134"/>
                  </a:lnTo>
                  <a:lnTo>
                    <a:pt x="19" y="134"/>
                  </a:lnTo>
                  <a:lnTo>
                    <a:pt x="14" y="132"/>
                  </a:lnTo>
                  <a:lnTo>
                    <a:pt x="10" y="131"/>
                  </a:lnTo>
                  <a:lnTo>
                    <a:pt x="7" y="129"/>
                  </a:lnTo>
                  <a:lnTo>
                    <a:pt x="3" y="123"/>
                  </a:lnTo>
                  <a:lnTo>
                    <a:pt x="1" y="120"/>
                  </a:lnTo>
                  <a:lnTo>
                    <a:pt x="1" y="114"/>
                  </a:lnTo>
                  <a:lnTo>
                    <a:pt x="1" y="111"/>
                  </a:lnTo>
                  <a:lnTo>
                    <a:pt x="5" y="105"/>
                  </a:lnTo>
                  <a:lnTo>
                    <a:pt x="81" y="7"/>
                  </a:lnTo>
                  <a:lnTo>
                    <a:pt x="85" y="5"/>
                  </a:lnTo>
                  <a:lnTo>
                    <a:pt x="88" y="2"/>
                  </a:lnTo>
                  <a:lnTo>
                    <a:pt x="92" y="0"/>
                  </a:lnTo>
                  <a:lnTo>
                    <a:pt x="96" y="0"/>
                  </a:lnTo>
                  <a:lnTo>
                    <a:pt x="306" y="0"/>
                  </a:lnTo>
                  <a:lnTo>
                    <a:pt x="313" y="2"/>
                  </a:lnTo>
                  <a:lnTo>
                    <a:pt x="321" y="7"/>
                  </a:lnTo>
                  <a:lnTo>
                    <a:pt x="400" y="103"/>
                  </a:lnTo>
                  <a:lnTo>
                    <a:pt x="404" y="109"/>
                  </a:lnTo>
                  <a:lnTo>
                    <a:pt x="404" y="112"/>
                  </a:lnTo>
                  <a:lnTo>
                    <a:pt x="404" y="118"/>
                  </a:lnTo>
                  <a:lnTo>
                    <a:pt x="404" y="123"/>
                  </a:lnTo>
                  <a:lnTo>
                    <a:pt x="400" y="127"/>
                  </a:lnTo>
                  <a:lnTo>
                    <a:pt x="397" y="131"/>
                  </a:lnTo>
                  <a:lnTo>
                    <a:pt x="393" y="132"/>
                  </a:lnTo>
                  <a:lnTo>
                    <a:pt x="388" y="134"/>
                  </a:lnTo>
                  <a:lnTo>
                    <a:pt x="355" y="134"/>
                  </a:lnTo>
                  <a:close/>
                  <a:moveTo>
                    <a:pt x="174" y="278"/>
                  </a:moveTo>
                  <a:lnTo>
                    <a:pt x="232" y="278"/>
                  </a:lnTo>
                  <a:lnTo>
                    <a:pt x="235" y="279"/>
                  </a:lnTo>
                  <a:lnTo>
                    <a:pt x="237" y="281"/>
                  </a:lnTo>
                  <a:lnTo>
                    <a:pt x="239" y="283"/>
                  </a:lnTo>
                  <a:lnTo>
                    <a:pt x="239" y="287"/>
                  </a:lnTo>
                  <a:lnTo>
                    <a:pt x="239" y="397"/>
                  </a:lnTo>
                  <a:lnTo>
                    <a:pt x="319" y="397"/>
                  </a:lnTo>
                  <a:lnTo>
                    <a:pt x="319" y="118"/>
                  </a:lnTo>
                  <a:lnTo>
                    <a:pt x="83" y="118"/>
                  </a:lnTo>
                  <a:lnTo>
                    <a:pt x="83" y="397"/>
                  </a:lnTo>
                  <a:lnTo>
                    <a:pt x="166" y="397"/>
                  </a:lnTo>
                  <a:lnTo>
                    <a:pt x="166" y="287"/>
                  </a:lnTo>
                  <a:lnTo>
                    <a:pt x="168" y="283"/>
                  </a:lnTo>
                  <a:lnTo>
                    <a:pt x="168" y="281"/>
                  </a:lnTo>
                  <a:lnTo>
                    <a:pt x="172" y="279"/>
                  </a:lnTo>
                  <a:lnTo>
                    <a:pt x="174" y="278"/>
                  </a:lnTo>
                  <a:close/>
                  <a:moveTo>
                    <a:pt x="253" y="158"/>
                  </a:moveTo>
                  <a:lnTo>
                    <a:pt x="301" y="158"/>
                  </a:lnTo>
                  <a:lnTo>
                    <a:pt x="304" y="158"/>
                  </a:lnTo>
                  <a:lnTo>
                    <a:pt x="306" y="160"/>
                  </a:lnTo>
                  <a:lnTo>
                    <a:pt x="308" y="161"/>
                  </a:lnTo>
                  <a:lnTo>
                    <a:pt x="310" y="165"/>
                  </a:lnTo>
                  <a:lnTo>
                    <a:pt x="310" y="245"/>
                  </a:lnTo>
                  <a:lnTo>
                    <a:pt x="308" y="247"/>
                  </a:lnTo>
                  <a:lnTo>
                    <a:pt x="306" y="250"/>
                  </a:lnTo>
                  <a:lnTo>
                    <a:pt x="304" y="252"/>
                  </a:lnTo>
                  <a:lnTo>
                    <a:pt x="301" y="252"/>
                  </a:lnTo>
                  <a:lnTo>
                    <a:pt x="253" y="252"/>
                  </a:lnTo>
                  <a:lnTo>
                    <a:pt x="252" y="252"/>
                  </a:lnTo>
                  <a:lnTo>
                    <a:pt x="248" y="250"/>
                  </a:lnTo>
                  <a:lnTo>
                    <a:pt x="248" y="247"/>
                  </a:lnTo>
                  <a:lnTo>
                    <a:pt x="246" y="245"/>
                  </a:lnTo>
                  <a:lnTo>
                    <a:pt x="246" y="165"/>
                  </a:lnTo>
                  <a:lnTo>
                    <a:pt x="248" y="161"/>
                  </a:lnTo>
                  <a:lnTo>
                    <a:pt x="248" y="160"/>
                  </a:lnTo>
                  <a:lnTo>
                    <a:pt x="252" y="158"/>
                  </a:lnTo>
                  <a:lnTo>
                    <a:pt x="253" y="158"/>
                  </a:lnTo>
                  <a:close/>
                  <a:moveTo>
                    <a:pt x="103" y="158"/>
                  </a:moveTo>
                  <a:lnTo>
                    <a:pt x="150" y="158"/>
                  </a:lnTo>
                  <a:lnTo>
                    <a:pt x="154" y="158"/>
                  </a:lnTo>
                  <a:lnTo>
                    <a:pt x="155" y="160"/>
                  </a:lnTo>
                  <a:lnTo>
                    <a:pt x="157" y="161"/>
                  </a:lnTo>
                  <a:lnTo>
                    <a:pt x="159" y="165"/>
                  </a:lnTo>
                  <a:lnTo>
                    <a:pt x="159" y="245"/>
                  </a:lnTo>
                  <a:lnTo>
                    <a:pt x="157" y="247"/>
                  </a:lnTo>
                  <a:lnTo>
                    <a:pt x="155" y="250"/>
                  </a:lnTo>
                  <a:lnTo>
                    <a:pt x="154" y="252"/>
                  </a:lnTo>
                  <a:lnTo>
                    <a:pt x="150" y="252"/>
                  </a:lnTo>
                  <a:lnTo>
                    <a:pt x="103" y="252"/>
                  </a:lnTo>
                  <a:lnTo>
                    <a:pt x="101" y="252"/>
                  </a:lnTo>
                  <a:lnTo>
                    <a:pt x="97" y="250"/>
                  </a:lnTo>
                  <a:lnTo>
                    <a:pt x="96" y="247"/>
                  </a:lnTo>
                  <a:lnTo>
                    <a:pt x="96" y="245"/>
                  </a:lnTo>
                  <a:lnTo>
                    <a:pt x="96" y="165"/>
                  </a:lnTo>
                  <a:lnTo>
                    <a:pt x="96" y="161"/>
                  </a:lnTo>
                  <a:lnTo>
                    <a:pt x="97" y="160"/>
                  </a:lnTo>
                  <a:lnTo>
                    <a:pt x="101" y="158"/>
                  </a:lnTo>
                  <a:lnTo>
                    <a:pt x="103" y="158"/>
                  </a:lnTo>
                  <a:close/>
                  <a:moveTo>
                    <a:pt x="179" y="158"/>
                  </a:moveTo>
                  <a:lnTo>
                    <a:pt x="226" y="158"/>
                  </a:lnTo>
                  <a:lnTo>
                    <a:pt x="228" y="158"/>
                  </a:lnTo>
                  <a:lnTo>
                    <a:pt x="232" y="160"/>
                  </a:lnTo>
                  <a:lnTo>
                    <a:pt x="233" y="161"/>
                  </a:lnTo>
                  <a:lnTo>
                    <a:pt x="233" y="165"/>
                  </a:lnTo>
                  <a:lnTo>
                    <a:pt x="233" y="245"/>
                  </a:lnTo>
                  <a:lnTo>
                    <a:pt x="233" y="247"/>
                  </a:lnTo>
                  <a:lnTo>
                    <a:pt x="232" y="250"/>
                  </a:lnTo>
                  <a:lnTo>
                    <a:pt x="228" y="252"/>
                  </a:lnTo>
                  <a:lnTo>
                    <a:pt x="226" y="252"/>
                  </a:lnTo>
                  <a:lnTo>
                    <a:pt x="179" y="252"/>
                  </a:lnTo>
                  <a:lnTo>
                    <a:pt x="175" y="252"/>
                  </a:lnTo>
                  <a:lnTo>
                    <a:pt x="174" y="250"/>
                  </a:lnTo>
                  <a:lnTo>
                    <a:pt x="172" y="247"/>
                  </a:lnTo>
                  <a:lnTo>
                    <a:pt x="172" y="245"/>
                  </a:lnTo>
                  <a:lnTo>
                    <a:pt x="172" y="165"/>
                  </a:lnTo>
                  <a:lnTo>
                    <a:pt x="172" y="161"/>
                  </a:lnTo>
                  <a:lnTo>
                    <a:pt x="174" y="160"/>
                  </a:lnTo>
                  <a:lnTo>
                    <a:pt x="175" y="158"/>
                  </a:lnTo>
                  <a:lnTo>
                    <a:pt x="179" y="158"/>
                  </a:lnTo>
                  <a:close/>
                  <a:moveTo>
                    <a:pt x="257" y="279"/>
                  </a:moveTo>
                  <a:lnTo>
                    <a:pt x="301" y="279"/>
                  </a:lnTo>
                  <a:lnTo>
                    <a:pt x="304" y="279"/>
                  </a:lnTo>
                  <a:lnTo>
                    <a:pt x="306" y="281"/>
                  </a:lnTo>
                  <a:lnTo>
                    <a:pt x="308" y="283"/>
                  </a:lnTo>
                  <a:lnTo>
                    <a:pt x="310" y="287"/>
                  </a:lnTo>
                  <a:lnTo>
                    <a:pt x="310" y="365"/>
                  </a:lnTo>
                  <a:lnTo>
                    <a:pt x="308" y="368"/>
                  </a:lnTo>
                  <a:lnTo>
                    <a:pt x="306" y="370"/>
                  </a:lnTo>
                  <a:lnTo>
                    <a:pt x="304" y="372"/>
                  </a:lnTo>
                  <a:lnTo>
                    <a:pt x="301" y="374"/>
                  </a:lnTo>
                  <a:lnTo>
                    <a:pt x="257" y="374"/>
                  </a:lnTo>
                  <a:lnTo>
                    <a:pt x="253" y="372"/>
                  </a:lnTo>
                  <a:lnTo>
                    <a:pt x="252" y="370"/>
                  </a:lnTo>
                  <a:lnTo>
                    <a:pt x="250" y="368"/>
                  </a:lnTo>
                  <a:lnTo>
                    <a:pt x="250" y="365"/>
                  </a:lnTo>
                  <a:lnTo>
                    <a:pt x="250" y="287"/>
                  </a:lnTo>
                  <a:lnTo>
                    <a:pt x="250" y="283"/>
                  </a:lnTo>
                  <a:lnTo>
                    <a:pt x="252" y="281"/>
                  </a:lnTo>
                  <a:lnTo>
                    <a:pt x="253" y="279"/>
                  </a:lnTo>
                  <a:lnTo>
                    <a:pt x="257" y="279"/>
                  </a:lnTo>
                  <a:close/>
                  <a:moveTo>
                    <a:pt x="103" y="279"/>
                  </a:moveTo>
                  <a:lnTo>
                    <a:pt x="146" y="279"/>
                  </a:lnTo>
                  <a:lnTo>
                    <a:pt x="150" y="279"/>
                  </a:lnTo>
                  <a:lnTo>
                    <a:pt x="152" y="281"/>
                  </a:lnTo>
                  <a:lnTo>
                    <a:pt x="154" y="283"/>
                  </a:lnTo>
                  <a:lnTo>
                    <a:pt x="154" y="287"/>
                  </a:lnTo>
                  <a:lnTo>
                    <a:pt x="154" y="365"/>
                  </a:lnTo>
                  <a:lnTo>
                    <a:pt x="154" y="368"/>
                  </a:lnTo>
                  <a:lnTo>
                    <a:pt x="152" y="370"/>
                  </a:lnTo>
                  <a:lnTo>
                    <a:pt x="150" y="372"/>
                  </a:lnTo>
                  <a:lnTo>
                    <a:pt x="146" y="374"/>
                  </a:lnTo>
                  <a:lnTo>
                    <a:pt x="103" y="374"/>
                  </a:lnTo>
                  <a:lnTo>
                    <a:pt x="101" y="372"/>
                  </a:lnTo>
                  <a:lnTo>
                    <a:pt x="97" y="370"/>
                  </a:lnTo>
                  <a:lnTo>
                    <a:pt x="96" y="368"/>
                  </a:lnTo>
                  <a:lnTo>
                    <a:pt x="96" y="365"/>
                  </a:lnTo>
                  <a:lnTo>
                    <a:pt x="96" y="287"/>
                  </a:lnTo>
                  <a:lnTo>
                    <a:pt x="96" y="283"/>
                  </a:lnTo>
                  <a:lnTo>
                    <a:pt x="97" y="281"/>
                  </a:lnTo>
                  <a:lnTo>
                    <a:pt x="101" y="279"/>
                  </a:lnTo>
                  <a:lnTo>
                    <a:pt x="103" y="279"/>
                  </a:lnTo>
                  <a:close/>
                  <a:moveTo>
                    <a:pt x="362" y="101"/>
                  </a:moveTo>
                  <a:lnTo>
                    <a:pt x="308" y="23"/>
                  </a:lnTo>
                  <a:lnTo>
                    <a:pt x="97" y="23"/>
                  </a:lnTo>
                  <a:lnTo>
                    <a:pt x="41" y="101"/>
                  </a:lnTo>
                  <a:lnTo>
                    <a:pt x="362" y="101"/>
                  </a:lnTo>
                  <a:close/>
                  <a:moveTo>
                    <a:pt x="293" y="172"/>
                  </a:moveTo>
                  <a:lnTo>
                    <a:pt x="262" y="172"/>
                  </a:lnTo>
                  <a:lnTo>
                    <a:pt x="262" y="238"/>
                  </a:lnTo>
                  <a:lnTo>
                    <a:pt x="293" y="238"/>
                  </a:lnTo>
                  <a:lnTo>
                    <a:pt x="293" y="172"/>
                  </a:lnTo>
                  <a:close/>
                  <a:moveTo>
                    <a:pt x="143" y="172"/>
                  </a:moveTo>
                  <a:lnTo>
                    <a:pt x="112" y="172"/>
                  </a:lnTo>
                  <a:lnTo>
                    <a:pt x="112" y="238"/>
                  </a:lnTo>
                  <a:lnTo>
                    <a:pt x="143" y="238"/>
                  </a:lnTo>
                  <a:lnTo>
                    <a:pt x="143" y="172"/>
                  </a:lnTo>
                  <a:close/>
                  <a:moveTo>
                    <a:pt x="217" y="172"/>
                  </a:moveTo>
                  <a:lnTo>
                    <a:pt x="186" y="172"/>
                  </a:lnTo>
                  <a:lnTo>
                    <a:pt x="186" y="238"/>
                  </a:lnTo>
                  <a:lnTo>
                    <a:pt x="217" y="238"/>
                  </a:lnTo>
                  <a:lnTo>
                    <a:pt x="217" y="172"/>
                  </a:lnTo>
                  <a:close/>
                  <a:moveTo>
                    <a:pt x="224" y="294"/>
                  </a:moveTo>
                  <a:lnTo>
                    <a:pt x="183" y="294"/>
                  </a:lnTo>
                  <a:lnTo>
                    <a:pt x="183" y="397"/>
                  </a:lnTo>
                  <a:lnTo>
                    <a:pt x="224" y="397"/>
                  </a:lnTo>
                  <a:lnTo>
                    <a:pt x="224" y="294"/>
                  </a:lnTo>
                  <a:close/>
                  <a:moveTo>
                    <a:pt x="293" y="294"/>
                  </a:moveTo>
                  <a:lnTo>
                    <a:pt x="264" y="294"/>
                  </a:lnTo>
                  <a:lnTo>
                    <a:pt x="264" y="358"/>
                  </a:lnTo>
                  <a:lnTo>
                    <a:pt x="293" y="358"/>
                  </a:lnTo>
                  <a:lnTo>
                    <a:pt x="293" y="294"/>
                  </a:lnTo>
                  <a:close/>
                  <a:moveTo>
                    <a:pt x="139" y="294"/>
                  </a:moveTo>
                  <a:lnTo>
                    <a:pt x="112" y="294"/>
                  </a:lnTo>
                  <a:lnTo>
                    <a:pt x="112" y="358"/>
                  </a:lnTo>
                  <a:lnTo>
                    <a:pt x="139" y="358"/>
                  </a:lnTo>
                  <a:lnTo>
                    <a:pt x="139" y="294"/>
                  </a:lnTo>
                  <a:close/>
                  <a:moveTo>
                    <a:pt x="197" y="336"/>
                  </a:moveTo>
                  <a:lnTo>
                    <a:pt x="199" y="338"/>
                  </a:lnTo>
                  <a:lnTo>
                    <a:pt x="201" y="338"/>
                  </a:lnTo>
                  <a:lnTo>
                    <a:pt x="203" y="341"/>
                  </a:lnTo>
                  <a:lnTo>
                    <a:pt x="203" y="343"/>
                  </a:lnTo>
                  <a:lnTo>
                    <a:pt x="203" y="345"/>
                  </a:lnTo>
                  <a:lnTo>
                    <a:pt x="201" y="348"/>
                  </a:lnTo>
                  <a:lnTo>
                    <a:pt x="199" y="348"/>
                  </a:lnTo>
                  <a:lnTo>
                    <a:pt x="197" y="350"/>
                  </a:lnTo>
                  <a:lnTo>
                    <a:pt x="194" y="348"/>
                  </a:lnTo>
                  <a:lnTo>
                    <a:pt x="192" y="348"/>
                  </a:lnTo>
                  <a:lnTo>
                    <a:pt x="190" y="345"/>
                  </a:lnTo>
                  <a:lnTo>
                    <a:pt x="190" y="343"/>
                  </a:lnTo>
                  <a:lnTo>
                    <a:pt x="190" y="341"/>
                  </a:lnTo>
                  <a:lnTo>
                    <a:pt x="192" y="338"/>
                  </a:lnTo>
                  <a:lnTo>
                    <a:pt x="194" y="338"/>
                  </a:lnTo>
                  <a:lnTo>
                    <a:pt x="197" y="336"/>
                  </a:lnTo>
                  <a:close/>
                  <a:moveTo>
                    <a:pt x="275" y="20"/>
                  </a:moveTo>
                  <a:lnTo>
                    <a:pt x="302" y="105"/>
                  </a:lnTo>
                  <a:lnTo>
                    <a:pt x="299" y="107"/>
                  </a:lnTo>
                  <a:lnTo>
                    <a:pt x="272" y="22"/>
                  </a:lnTo>
                  <a:lnTo>
                    <a:pt x="275" y="20"/>
                  </a:lnTo>
                  <a:close/>
                  <a:moveTo>
                    <a:pt x="237" y="22"/>
                  </a:moveTo>
                  <a:lnTo>
                    <a:pt x="255" y="105"/>
                  </a:lnTo>
                  <a:lnTo>
                    <a:pt x="250" y="107"/>
                  </a:lnTo>
                  <a:lnTo>
                    <a:pt x="233" y="22"/>
                  </a:lnTo>
                  <a:lnTo>
                    <a:pt x="237" y="22"/>
                  </a:lnTo>
                  <a:close/>
                  <a:moveTo>
                    <a:pt x="204" y="22"/>
                  </a:moveTo>
                  <a:lnTo>
                    <a:pt x="204" y="107"/>
                  </a:lnTo>
                  <a:lnTo>
                    <a:pt x="201" y="107"/>
                  </a:lnTo>
                  <a:lnTo>
                    <a:pt x="201" y="22"/>
                  </a:lnTo>
                  <a:lnTo>
                    <a:pt x="204" y="22"/>
                  </a:lnTo>
                  <a:close/>
                  <a:moveTo>
                    <a:pt x="61" y="60"/>
                  </a:moveTo>
                  <a:lnTo>
                    <a:pt x="346" y="60"/>
                  </a:lnTo>
                  <a:lnTo>
                    <a:pt x="346" y="65"/>
                  </a:lnTo>
                  <a:lnTo>
                    <a:pt x="61" y="65"/>
                  </a:lnTo>
                  <a:lnTo>
                    <a:pt x="61" y="60"/>
                  </a:lnTo>
                  <a:close/>
                  <a:moveTo>
                    <a:pt x="134" y="23"/>
                  </a:moveTo>
                  <a:lnTo>
                    <a:pt x="108" y="105"/>
                  </a:lnTo>
                  <a:lnTo>
                    <a:pt x="103" y="103"/>
                  </a:lnTo>
                  <a:lnTo>
                    <a:pt x="130" y="22"/>
                  </a:lnTo>
                  <a:lnTo>
                    <a:pt x="134" y="23"/>
                  </a:lnTo>
                  <a:close/>
                  <a:moveTo>
                    <a:pt x="172" y="22"/>
                  </a:moveTo>
                  <a:lnTo>
                    <a:pt x="155" y="107"/>
                  </a:lnTo>
                  <a:lnTo>
                    <a:pt x="150" y="105"/>
                  </a:lnTo>
                  <a:lnTo>
                    <a:pt x="168" y="22"/>
                  </a:lnTo>
                  <a:lnTo>
                    <a:pt x="172" y="2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2321474" y="4185725"/>
              <a:ext cx="410546" cy="1007332"/>
            </a:xfrm>
            <a:custGeom>
              <a:avLst/>
              <a:gdLst/>
              <a:ahLst/>
              <a:cxnLst/>
              <a:rect l="l" t="t" r="r" b="b"/>
              <a:pathLst>
                <a:path w="302" h="741" extrusionOk="0">
                  <a:moveTo>
                    <a:pt x="302" y="89"/>
                  </a:moveTo>
                  <a:lnTo>
                    <a:pt x="241" y="59"/>
                  </a:lnTo>
                  <a:lnTo>
                    <a:pt x="241" y="33"/>
                  </a:lnTo>
                  <a:lnTo>
                    <a:pt x="259" y="33"/>
                  </a:lnTo>
                  <a:lnTo>
                    <a:pt x="259" y="0"/>
                  </a:lnTo>
                  <a:lnTo>
                    <a:pt x="0" y="0"/>
                  </a:lnTo>
                  <a:lnTo>
                    <a:pt x="0" y="33"/>
                  </a:lnTo>
                  <a:lnTo>
                    <a:pt x="18" y="33"/>
                  </a:lnTo>
                  <a:lnTo>
                    <a:pt x="18" y="60"/>
                  </a:lnTo>
                  <a:lnTo>
                    <a:pt x="70" y="93"/>
                  </a:lnTo>
                  <a:lnTo>
                    <a:pt x="70" y="86"/>
                  </a:lnTo>
                  <a:lnTo>
                    <a:pt x="29" y="60"/>
                  </a:lnTo>
                  <a:lnTo>
                    <a:pt x="29" y="33"/>
                  </a:lnTo>
                  <a:lnTo>
                    <a:pt x="79" y="33"/>
                  </a:lnTo>
                  <a:lnTo>
                    <a:pt x="79" y="142"/>
                  </a:lnTo>
                  <a:lnTo>
                    <a:pt x="0" y="142"/>
                  </a:lnTo>
                  <a:lnTo>
                    <a:pt x="0" y="175"/>
                  </a:lnTo>
                  <a:lnTo>
                    <a:pt x="18" y="175"/>
                  </a:lnTo>
                  <a:lnTo>
                    <a:pt x="18" y="202"/>
                  </a:lnTo>
                  <a:lnTo>
                    <a:pt x="70" y="227"/>
                  </a:lnTo>
                  <a:lnTo>
                    <a:pt x="70" y="220"/>
                  </a:lnTo>
                  <a:lnTo>
                    <a:pt x="29" y="200"/>
                  </a:lnTo>
                  <a:lnTo>
                    <a:pt x="29" y="175"/>
                  </a:lnTo>
                  <a:lnTo>
                    <a:pt x="79" y="175"/>
                  </a:lnTo>
                  <a:lnTo>
                    <a:pt x="79" y="280"/>
                  </a:lnTo>
                  <a:lnTo>
                    <a:pt x="0" y="739"/>
                  </a:lnTo>
                  <a:lnTo>
                    <a:pt x="23" y="739"/>
                  </a:lnTo>
                  <a:lnTo>
                    <a:pt x="38" y="634"/>
                  </a:lnTo>
                  <a:lnTo>
                    <a:pt x="223" y="634"/>
                  </a:lnTo>
                  <a:lnTo>
                    <a:pt x="239" y="741"/>
                  </a:lnTo>
                  <a:lnTo>
                    <a:pt x="264" y="741"/>
                  </a:lnTo>
                  <a:lnTo>
                    <a:pt x="179" y="280"/>
                  </a:lnTo>
                  <a:lnTo>
                    <a:pt x="179" y="175"/>
                  </a:lnTo>
                  <a:lnTo>
                    <a:pt x="230" y="175"/>
                  </a:lnTo>
                  <a:lnTo>
                    <a:pt x="230" y="202"/>
                  </a:lnTo>
                  <a:lnTo>
                    <a:pt x="301" y="242"/>
                  </a:lnTo>
                  <a:lnTo>
                    <a:pt x="301" y="233"/>
                  </a:lnTo>
                  <a:lnTo>
                    <a:pt x="241" y="200"/>
                  </a:lnTo>
                  <a:lnTo>
                    <a:pt x="241" y="173"/>
                  </a:lnTo>
                  <a:lnTo>
                    <a:pt x="259" y="173"/>
                  </a:lnTo>
                  <a:lnTo>
                    <a:pt x="259" y="140"/>
                  </a:lnTo>
                  <a:lnTo>
                    <a:pt x="179" y="140"/>
                  </a:lnTo>
                  <a:lnTo>
                    <a:pt x="179" y="33"/>
                  </a:lnTo>
                  <a:lnTo>
                    <a:pt x="230" y="33"/>
                  </a:lnTo>
                  <a:lnTo>
                    <a:pt x="230" y="62"/>
                  </a:lnTo>
                  <a:lnTo>
                    <a:pt x="302" y="98"/>
                  </a:lnTo>
                  <a:lnTo>
                    <a:pt x="302" y="89"/>
                  </a:lnTo>
                  <a:close/>
                  <a:moveTo>
                    <a:pt x="156" y="285"/>
                  </a:moveTo>
                  <a:lnTo>
                    <a:pt x="128" y="325"/>
                  </a:lnTo>
                  <a:lnTo>
                    <a:pt x="99" y="285"/>
                  </a:lnTo>
                  <a:lnTo>
                    <a:pt x="156" y="285"/>
                  </a:lnTo>
                  <a:close/>
                  <a:moveTo>
                    <a:pt x="127" y="329"/>
                  </a:moveTo>
                  <a:lnTo>
                    <a:pt x="72" y="407"/>
                  </a:lnTo>
                  <a:lnTo>
                    <a:pt x="98" y="289"/>
                  </a:lnTo>
                  <a:lnTo>
                    <a:pt x="127" y="329"/>
                  </a:lnTo>
                  <a:close/>
                  <a:moveTo>
                    <a:pt x="72" y="413"/>
                  </a:moveTo>
                  <a:lnTo>
                    <a:pt x="128" y="333"/>
                  </a:lnTo>
                  <a:lnTo>
                    <a:pt x="185" y="413"/>
                  </a:lnTo>
                  <a:lnTo>
                    <a:pt x="185" y="413"/>
                  </a:lnTo>
                  <a:lnTo>
                    <a:pt x="72" y="413"/>
                  </a:lnTo>
                  <a:close/>
                  <a:moveTo>
                    <a:pt x="130" y="329"/>
                  </a:moveTo>
                  <a:lnTo>
                    <a:pt x="159" y="289"/>
                  </a:lnTo>
                  <a:lnTo>
                    <a:pt x="183" y="402"/>
                  </a:lnTo>
                  <a:lnTo>
                    <a:pt x="130" y="329"/>
                  </a:lnTo>
                  <a:close/>
                  <a:moveTo>
                    <a:pt x="156" y="173"/>
                  </a:moveTo>
                  <a:lnTo>
                    <a:pt x="127" y="222"/>
                  </a:lnTo>
                  <a:lnTo>
                    <a:pt x="98" y="173"/>
                  </a:lnTo>
                  <a:lnTo>
                    <a:pt x="156" y="173"/>
                  </a:lnTo>
                  <a:close/>
                  <a:moveTo>
                    <a:pt x="125" y="226"/>
                  </a:moveTo>
                  <a:lnTo>
                    <a:pt x="98" y="273"/>
                  </a:lnTo>
                  <a:lnTo>
                    <a:pt x="98" y="178"/>
                  </a:lnTo>
                  <a:lnTo>
                    <a:pt x="125" y="226"/>
                  </a:lnTo>
                  <a:close/>
                  <a:moveTo>
                    <a:pt x="99" y="276"/>
                  </a:moveTo>
                  <a:lnTo>
                    <a:pt x="127" y="229"/>
                  </a:lnTo>
                  <a:lnTo>
                    <a:pt x="156" y="276"/>
                  </a:lnTo>
                  <a:lnTo>
                    <a:pt x="99" y="276"/>
                  </a:lnTo>
                  <a:close/>
                  <a:moveTo>
                    <a:pt x="130" y="226"/>
                  </a:moveTo>
                  <a:lnTo>
                    <a:pt x="159" y="177"/>
                  </a:lnTo>
                  <a:lnTo>
                    <a:pt x="159" y="273"/>
                  </a:lnTo>
                  <a:lnTo>
                    <a:pt x="130" y="226"/>
                  </a:lnTo>
                  <a:close/>
                  <a:moveTo>
                    <a:pt x="159" y="175"/>
                  </a:moveTo>
                  <a:lnTo>
                    <a:pt x="157" y="173"/>
                  </a:lnTo>
                  <a:lnTo>
                    <a:pt x="159" y="173"/>
                  </a:lnTo>
                  <a:lnTo>
                    <a:pt x="159" y="175"/>
                  </a:lnTo>
                  <a:close/>
                  <a:moveTo>
                    <a:pt x="157" y="33"/>
                  </a:moveTo>
                  <a:lnTo>
                    <a:pt x="130" y="82"/>
                  </a:lnTo>
                  <a:lnTo>
                    <a:pt x="103" y="33"/>
                  </a:lnTo>
                  <a:lnTo>
                    <a:pt x="157" y="33"/>
                  </a:lnTo>
                  <a:close/>
                  <a:moveTo>
                    <a:pt x="127" y="88"/>
                  </a:moveTo>
                  <a:lnTo>
                    <a:pt x="99" y="135"/>
                  </a:lnTo>
                  <a:lnTo>
                    <a:pt x="99" y="39"/>
                  </a:lnTo>
                  <a:lnTo>
                    <a:pt x="127" y="88"/>
                  </a:lnTo>
                  <a:close/>
                  <a:moveTo>
                    <a:pt x="101" y="140"/>
                  </a:moveTo>
                  <a:lnTo>
                    <a:pt x="130" y="91"/>
                  </a:lnTo>
                  <a:lnTo>
                    <a:pt x="157" y="140"/>
                  </a:lnTo>
                  <a:lnTo>
                    <a:pt x="101" y="140"/>
                  </a:lnTo>
                  <a:close/>
                  <a:moveTo>
                    <a:pt x="132" y="88"/>
                  </a:moveTo>
                  <a:lnTo>
                    <a:pt x="159" y="40"/>
                  </a:lnTo>
                  <a:lnTo>
                    <a:pt x="159" y="135"/>
                  </a:lnTo>
                  <a:lnTo>
                    <a:pt x="132" y="88"/>
                  </a:lnTo>
                  <a:close/>
                  <a:moveTo>
                    <a:pt x="101" y="33"/>
                  </a:moveTo>
                  <a:lnTo>
                    <a:pt x="99" y="35"/>
                  </a:lnTo>
                  <a:lnTo>
                    <a:pt x="99" y="33"/>
                  </a:lnTo>
                  <a:lnTo>
                    <a:pt x="101" y="33"/>
                  </a:lnTo>
                  <a:close/>
                  <a:moveTo>
                    <a:pt x="188" y="425"/>
                  </a:moveTo>
                  <a:lnTo>
                    <a:pt x="221" y="621"/>
                  </a:lnTo>
                  <a:lnTo>
                    <a:pt x="39" y="621"/>
                  </a:lnTo>
                  <a:lnTo>
                    <a:pt x="69" y="425"/>
                  </a:lnTo>
                  <a:lnTo>
                    <a:pt x="188" y="42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2369241" y="4755573"/>
              <a:ext cx="217508" cy="277322"/>
            </a:xfrm>
            <a:custGeom>
              <a:avLst/>
              <a:gdLst/>
              <a:ahLst/>
              <a:cxnLst/>
              <a:rect l="l" t="t" r="r" b="b"/>
              <a:pathLst>
                <a:path w="160" h="204" extrusionOk="0">
                  <a:moveTo>
                    <a:pt x="154" y="0"/>
                  </a:moveTo>
                  <a:lnTo>
                    <a:pt x="0" y="200"/>
                  </a:lnTo>
                  <a:lnTo>
                    <a:pt x="5" y="204"/>
                  </a:lnTo>
                  <a:lnTo>
                    <a:pt x="160" y="2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2412795" y="4754124"/>
              <a:ext cx="216148" cy="275963"/>
            </a:xfrm>
            <a:custGeom>
              <a:avLst/>
              <a:gdLst/>
              <a:ahLst/>
              <a:cxnLst/>
              <a:rect l="l" t="t" r="r" b="b"/>
              <a:pathLst>
                <a:path w="159" h="203" extrusionOk="0">
                  <a:moveTo>
                    <a:pt x="5" y="0"/>
                  </a:moveTo>
                  <a:lnTo>
                    <a:pt x="159" y="201"/>
                  </a:lnTo>
                  <a:lnTo>
                    <a:pt x="154" y="203"/>
                  </a:lnTo>
                  <a:lnTo>
                    <a:pt x="0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909461" y="5331281"/>
              <a:ext cx="571388" cy="640647"/>
            </a:xfrm>
            <a:custGeom>
              <a:avLst/>
              <a:gdLst/>
              <a:ahLst/>
              <a:cxnLst/>
              <a:rect l="l" t="t" r="r" b="b"/>
              <a:pathLst>
                <a:path w="462" h="518" extrusionOk="0">
                  <a:moveTo>
                    <a:pt x="440" y="518"/>
                  </a:moveTo>
                  <a:lnTo>
                    <a:pt x="22" y="518"/>
                  </a:lnTo>
                  <a:lnTo>
                    <a:pt x="12" y="516"/>
                  </a:lnTo>
                  <a:lnTo>
                    <a:pt x="5" y="511"/>
                  </a:lnTo>
                  <a:lnTo>
                    <a:pt x="2" y="503"/>
                  </a:lnTo>
                  <a:lnTo>
                    <a:pt x="0" y="496"/>
                  </a:lnTo>
                  <a:lnTo>
                    <a:pt x="22" y="22"/>
                  </a:lnTo>
                  <a:lnTo>
                    <a:pt x="23" y="13"/>
                  </a:lnTo>
                  <a:lnTo>
                    <a:pt x="27" y="6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114" y="0"/>
                  </a:lnTo>
                  <a:lnTo>
                    <a:pt x="123" y="2"/>
                  </a:lnTo>
                  <a:lnTo>
                    <a:pt x="129" y="6"/>
                  </a:lnTo>
                  <a:lnTo>
                    <a:pt x="134" y="11"/>
                  </a:lnTo>
                  <a:lnTo>
                    <a:pt x="136" y="19"/>
                  </a:lnTo>
                  <a:lnTo>
                    <a:pt x="161" y="385"/>
                  </a:lnTo>
                  <a:lnTo>
                    <a:pt x="179" y="385"/>
                  </a:lnTo>
                  <a:lnTo>
                    <a:pt x="179" y="222"/>
                  </a:lnTo>
                  <a:lnTo>
                    <a:pt x="460" y="222"/>
                  </a:lnTo>
                  <a:lnTo>
                    <a:pt x="462" y="494"/>
                  </a:lnTo>
                  <a:lnTo>
                    <a:pt x="462" y="500"/>
                  </a:lnTo>
                  <a:lnTo>
                    <a:pt x="460" y="503"/>
                  </a:lnTo>
                  <a:lnTo>
                    <a:pt x="459" y="507"/>
                  </a:lnTo>
                  <a:lnTo>
                    <a:pt x="457" y="511"/>
                  </a:lnTo>
                  <a:lnTo>
                    <a:pt x="450" y="516"/>
                  </a:lnTo>
                  <a:lnTo>
                    <a:pt x="440" y="518"/>
                  </a:lnTo>
                  <a:close/>
                  <a:moveTo>
                    <a:pt x="116" y="119"/>
                  </a:moveTo>
                  <a:lnTo>
                    <a:pt x="110" y="31"/>
                  </a:lnTo>
                  <a:lnTo>
                    <a:pt x="49" y="31"/>
                  </a:lnTo>
                  <a:lnTo>
                    <a:pt x="45" y="119"/>
                  </a:lnTo>
                  <a:lnTo>
                    <a:pt x="116" y="119"/>
                  </a:lnTo>
                  <a:close/>
                  <a:moveTo>
                    <a:pt x="119" y="166"/>
                  </a:moveTo>
                  <a:lnTo>
                    <a:pt x="118" y="137"/>
                  </a:lnTo>
                  <a:lnTo>
                    <a:pt x="43" y="137"/>
                  </a:lnTo>
                  <a:lnTo>
                    <a:pt x="43" y="166"/>
                  </a:lnTo>
                  <a:lnTo>
                    <a:pt x="119" y="166"/>
                  </a:lnTo>
                  <a:close/>
                  <a:moveTo>
                    <a:pt x="29" y="491"/>
                  </a:moveTo>
                  <a:lnTo>
                    <a:pt x="433" y="491"/>
                  </a:lnTo>
                  <a:lnTo>
                    <a:pt x="433" y="247"/>
                  </a:lnTo>
                  <a:lnTo>
                    <a:pt x="207" y="247"/>
                  </a:lnTo>
                  <a:lnTo>
                    <a:pt x="205" y="407"/>
                  </a:lnTo>
                  <a:lnTo>
                    <a:pt x="138" y="407"/>
                  </a:lnTo>
                  <a:lnTo>
                    <a:pt x="136" y="387"/>
                  </a:lnTo>
                  <a:lnTo>
                    <a:pt x="121" y="182"/>
                  </a:lnTo>
                  <a:lnTo>
                    <a:pt x="42" y="182"/>
                  </a:lnTo>
                  <a:lnTo>
                    <a:pt x="29" y="49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2239648" y="6045848"/>
              <a:ext cx="427881" cy="320911"/>
            </a:xfrm>
            <a:custGeom>
              <a:avLst/>
              <a:gdLst/>
              <a:ahLst/>
              <a:cxnLst/>
              <a:rect l="l" t="t" r="r" b="b"/>
              <a:pathLst>
                <a:path w="428" h="321" extrusionOk="0">
                  <a:moveTo>
                    <a:pt x="369" y="0"/>
                  </a:moveTo>
                  <a:lnTo>
                    <a:pt x="234" y="0"/>
                  </a:lnTo>
                  <a:lnTo>
                    <a:pt x="229" y="2"/>
                  </a:lnTo>
                  <a:lnTo>
                    <a:pt x="224" y="3"/>
                  </a:lnTo>
                  <a:lnTo>
                    <a:pt x="222" y="9"/>
                  </a:lnTo>
                  <a:lnTo>
                    <a:pt x="220" y="14"/>
                  </a:lnTo>
                  <a:lnTo>
                    <a:pt x="220" y="118"/>
                  </a:lnTo>
                  <a:lnTo>
                    <a:pt x="42" y="118"/>
                  </a:lnTo>
                  <a:lnTo>
                    <a:pt x="35" y="107"/>
                  </a:lnTo>
                  <a:lnTo>
                    <a:pt x="20" y="107"/>
                  </a:lnTo>
                  <a:lnTo>
                    <a:pt x="20" y="112"/>
                  </a:lnTo>
                  <a:lnTo>
                    <a:pt x="2" y="112"/>
                  </a:lnTo>
                  <a:lnTo>
                    <a:pt x="0" y="116"/>
                  </a:lnTo>
                  <a:lnTo>
                    <a:pt x="2" y="118"/>
                  </a:lnTo>
                  <a:lnTo>
                    <a:pt x="20" y="118"/>
                  </a:lnTo>
                  <a:lnTo>
                    <a:pt x="20" y="130"/>
                  </a:lnTo>
                  <a:lnTo>
                    <a:pt x="2" y="130"/>
                  </a:lnTo>
                  <a:lnTo>
                    <a:pt x="0" y="134"/>
                  </a:lnTo>
                  <a:lnTo>
                    <a:pt x="2" y="136"/>
                  </a:lnTo>
                  <a:lnTo>
                    <a:pt x="20" y="136"/>
                  </a:lnTo>
                  <a:lnTo>
                    <a:pt x="20" y="143"/>
                  </a:lnTo>
                  <a:lnTo>
                    <a:pt x="33" y="143"/>
                  </a:lnTo>
                  <a:lnTo>
                    <a:pt x="42" y="132"/>
                  </a:lnTo>
                  <a:lnTo>
                    <a:pt x="220" y="132"/>
                  </a:lnTo>
                  <a:lnTo>
                    <a:pt x="220" y="227"/>
                  </a:lnTo>
                  <a:lnTo>
                    <a:pt x="205" y="227"/>
                  </a:lnTo>
                  <a:lnTo>
                    <a:pt x="200" y="227"/>
                  </a:lnTo>
                  <a:lnTo>
                    <a:pt x="196" y="230"/>
                  </a:lnTo>
                  <a:lnTo>
                    <a:pt x="193" y="234"/>
                  </a:lnTo>
                  <a:lnTo>
                    <a:pt x="191" y="238"/>
                  </a:lnTo>
                  <a:lnTo>
                    <a:pt x="175" y="305"/>
                  </a:lnTo>
                  <a:lnTo>
                    <a:pt x="173" y="310"/>
                  </a:lnTo>
                  <a:lnTo>
                    <a:pt x="176" y="316"/>
                  </a:lnTo>
                  <a:lnTo>
                    <a:pt x="182" y="321"/>
                  </a:lnTo>
                  <a:lnTo>
                    <a:pt x="187" y="321"/>
                  </a:lnTo>
                  <a:lnTo>
                    <a:pt x="414" y="321"/>
                  </a:lnTo>
                  <a:lnTo>
                    <a:pt x="421" y="319"/>
                  </a:lnTo>
                  <a:lnTo>
                    <a:pt x="427" y="316"/>
                  </a:lnTo>
                  <a:lnTo>
                    <a:pt x="428" y="310"/>
                  </a:lnTo>
                  <a:lnTo>
                    <a:pt x="428" y="303"/>
                  </a:lnTo>
                  <a:lnTo>
                    <a:pt x="410" y="238"/>
                  </a:lnTo>
                  <a:lnTo>
                    <a:pt x="409" y="232"/>
                  </a:lnTo>
                  <a:lnTo>
                    <a:pt x="405" y="229"/>
                  </a:lnTo>
                  <a:lnTo>
                    <a:pt x="399" y="227"/>
                  </a:lnTo>
                  <a:lnTo>
                    <a:pt x="396" y="227"/>
                  </a:lnTo>
                  <a:lnTo>
                    <a:pt x="381" y="227"/>
                  </a:lnTo>
                  <a:lnTo>
                    <a:pt x="381" y="14"/>
                  </a:lnTo>
                  <a:lnTo>
                    <a:pt x="381" y="9"/>
                  </a:lnTo>
                  <a:lnTo>
                    <a:pt x="378" y="3"/>
                  </a:lnTo>
                  <a:lnTo>
                    <a:pt x="374" y="2"/>
                  </a:lnTo>
                  <a:lnTo>
                    <a:pt x="369" y="0"/>
                  </a:lnTo>
                  <a:close/>
                  <a:moveTo>
                    <a:pt x="247" y="29"/>
                  </a:moveTo>
                  <a:lnTo>
                    <a:pt x="354" y="29"/>
                  </a:lnTo>
                  <a:lnTo>
                    <a:pt x="354" y="241"/>
                  </a:lnTo>
                  <a:lnTo>
                    <a:pt x="247" y="241"/>
                  </a:lnTo>
                  <a:lnTo>
                    <a:pt x="247" y="29"/>
                  </a:lnTo>
                  <a:close/>
                  <a:moveTo>
                    <a:pt x="385" y="254"/>
                  </a:moveTo>
                  <a:lnTo>
                    <a:pt x="396" y="294"/>
                  </a:lnTo>
                  <a:lnTo>
                    <a:pt x="205" y="294"/>
                  </a:lnTo>
                  <a:lnTo>
                    <a:pt x="216" y="254"/>
                  </a:lnTo>
                  <a:lnTo>
                    <a:pt x="385" y="254"/>
                  </a:lnTo>
                  <a:close/>
                  <a:moveTo>
                    <a:pt x="191" y="80"/>
                  </a:moveTo>
                  <a:lnTo>
                    <a:pt x="189" y="76"/>
                  </a:lnTo>
                  <a:lnTo>
                    <a:pt x="185" y="76"/>
                  </a:lnTo>
                  <a:lnTo>
                    <a:pt x="175" y="76"/>
                  </a:lnTo>
                  <a:lnTo>
                    <a:pt x="166" y="80"/>
                  </a:lnTo>
                  <a:lnTo>
                    <a:pt x="156" y="83"/>
                  </a:lnTo>
                  <a:lnTo>
                    <a:pt x="149" y="91"/>
                  </a:lnTo>
                  <a:lnTo>
                    <a:pt x="144" y="98"/>
                  </a:lnTo>
                  <a:lnTo>
                    <a:pt x="138" y="107"/>
                  </a:lnTo>
                  <a:lnTo>
                    <a:pt x="135" y="116"/>
                  </a:lnTo>
                  <a:lnTo>
                    <a:pt x="135" y="127"/>
                  </a:lnTo>
                  <a:lnTo>
                    <a:pt x="135" y="136"/>
                  </a:lnTo>
                  <a:lnTo>
                    <a:pt x="138" y="145"/>
                  </a:lnTo>
                  <a:lnTo>
                    <a:pt x="144" y="154"/>
                  </a:lnTo>
                  <a:lnTo>
                    <a:pt x="149" y="163"/>
                  </a:lnTo>
                  <a:lnTo>
                    <a:pt x="156" y="169"/>
                  </a:lnTo>
                  <a:lnTo>
                    <a:pt x="166" y="174"/>
                  </a:lnTo>
                  <a:lnTo>
                    <a:pt x="175" y="176"/>
                  </a:lnTo>
                  <a:lnTo>
                    <a:pt x="185" y="178"/>
                  </a:lnTo>
                  <a:lnTo>
                    <a:pt x="189" y="176"/>
                  </a:lnTo>
                  <a:lnTo>
                    <a:pt x="191" y="172"/>
                  </a:lnTo>
                  <a:lnTo>
                    <a:pt x="189" y="170"/>
                  </a:lnTo>
                  <a:lnTo>
                    <a:pt x="185" y="169"/>
                  </a:lnTo>
                  <a:lnTo>
                    <a:pt x="178" y="167"/>
                  </a:lnTo>
                  <a:lnTo>
                    <a:pt x="169" y="165"/>
                  </a:lnTo>
                  <a:lnTo>
                    <a:pt x="162" y="161"/>
                  </a:lnTo>
                  <a:lnTo>
                    <a:pt x="156" y="156"/>
                  </a:lnTo>
                  <a:lnTo>
                    <a:pt x="151" y="149"/>
                  </a:lnTo>
                  <a:lnTo>
                    <a:pt x="147" y="141"/>
                  </a:lnTo>
                  <a:lnTo>
                    <a:pt x="146" y="134"/>
                  </a:lnTo>
                  <a:lnTo>
                    <a:pt x="144" y="127"/>
                  </a:lnTo>
                  <a:lnTo>
                    <a:pt x="146" y="118"/>
                  </a:lnTo>
                  <a:lnTo>
                    <a:pt x="147" y="111"/>
                  </a:lnTo>
                  <a:lnTo>
                    <a:pt x="151" y="103"/>
                  </a:lnTo>
                  <a:lnTo>
                    <a:pt x="156" y="98"/>
                  </a:lnTo>
                  <a:lnTo>
                    <a:pt x="162" y="92"/>
                  </a:lnTo>
                  <a:lnTo>
                    <a:pt x="169" y="89"/>
                  </a:lnTo>
                  <a:lnTo>
                    <a:pt x="176" y="85"/>
                  </a:lnTo>
                  <a:lnTo>
                    <a:pt x="185" y="85"/>
                  </a:lnTo>
                  <a:lnTo>
                    <a:pt x="189" y="83"/>
                  </a:lnTo>
                  <a:lnTo>
                    <a:pt x="191" y="80"/>
                  </a:lnTo>
                  <a:close/>
                  <a:moveTo>
                    <a:pt x="191" y="52"/>
                  </a:moveTo>
                  <a:lnTo>
                    <a:pt x="189" y="49"/>
                  </a:lnTo>
                  <a:lnTo>
                    <a:pt x="185" y="47"/>
                  </a:lnTo>
                  <a:lnTo>
                    <a:pt x="169" y="49"/>
                  </a:lnTo>
                  <a:lnTo>
                    <a:pt x="155" y="54"/>
                  </a:lnTo>
                  <a:lnTo>
                    <a:pt x="142" y="61"/>
                  </a:lnTo>
                  <a:lnTo>
                    <a:pt x="129" y="71"/>
                  </a:lnTo>
                  <a:lnTo>
                    <a:pt x="120" y="83"/>
                  </a:lnTo>
                  <a:lnTo>
                    <a:pt x="113" y="96"/>
                  </a:lnTo>
                  <a:lnTo>
                    <a:pt x="107" y="111"/>
                  </a:lnTo>
                  <a:lnTo>
                    <a:pt x="106" y="127"/>
                  </a:lnTo>
                  <a:lnTo>
                    <a:pt x="107" y="141"/>
                  </a:lnTo>
                  <a:lnTo>
                    <a:pt x="113" y="156"/>
                  </a:lnTo>
                  <a:lnTo>
                    <a:pt x="120" y="170"/>
                  </a:lnTo>
                  <a:lnTo>
                    <a:pt x="129" y="183"/>
                  </a:lnTo>
                  <a:lnTo>
                    <a:pt x="142" y="192"/>
                  </a:lnTo>
                  <a:lnTo>
                    <a:pt x="155" y="199"/>
                  </a:lnTo>
                  <a:lnTo>
                    <a:pt x="169" y="205"/>
                  </a:lnTo>
                  <a:lnTo>
                    <a:pt x="185" y="205"/>
                  </a:lnTo>
                  <a:lnTo>
                    <a:pt x="189" y="205"/>
                  </a:lnTo>
                  <a:lnTo>
                    <a:pt x="191" y="201"/>
                  </a:lnTo>
                  <a:lnTo>
                    <a:pt x="189" y="198"/>
                  </a:lnTo>
                  <a:lnTo>
                    <a:pt x="185" y="196"/>
                  </a:lnTo>
                  <a:lnTo>
                    <a:pt x="171" y="194"/>
                  </a:lnTo>
                  <a:lnTo>
                    <a:pt x="158" y="190"/>
                  </a:lnTo>
                  <a:lnTo>
                    <a:pt x="147" y="185"/>
                  </a:lnTo>
                  <a:lnTo>
                    <a:pt x="137" y="176"/>
                  </a:lnTo>
                  <a:lnTo>
                    <a:pt x="127" y="165"/>
                  </a:lnTo>
                  <a:lnTo>
                    <a:pt x="120" y="152"/>
                  </a:lnTo>
                  <a:lnTo>
                    <a:pt x="117" y="140"/>
                  </a:lnTo>
                  <a:lnTo>
                    <a:pt x="117" y="127"/>
                  </a:lnTo>
                  <a:lnTo>
                    <a:pt x="117" y="114"/>
                  </a:lnTo>
                  <a:lnTo>
                    <a:pt x="120" y="100"/>
                  </a:lnTo>
                  <a:lnTo>
                    <a:pt x="127" y="89"/>
                  </a:lnTo>
                  <a:lnTo>
                    <a:pt x="137" y="78"/>
                  </a:lnTo>
                  <a:lnTo>
                    <a:pt x="147" y="69"/>
                  </a:lnTo>
                  <a:lnTo>
                    <a:pt x="158" y="61"/>
                  </a:lnTo>
                  <a:lnTo>
                    <a:pt x="171" y="58"/>
                  </a:lnTo>
                  <a:lnTo>
                    <a:pt x="185" y="56"/>
                  </a:lnTo>
                  <a:lnTo>
                    <a:pt x="189" y="56"/>
                  </a:lnTo>
                  <a:lnTo>
                    <a:pt x="191" y="52"/>
                  </a:lnTo>
                  <a:close/>
                  <a:moveTo>
                    <a:pt x="189" y="27"/>
                  </a:moveTo>
                  <a:lnTo>
                    <a:pt x="187" y="23"/>
                  </a:lnTo>
                  <a:lnTo>
                    <a:pt x="184" y="22"/>
                  </a:lnTo>
                  <a:lnTo>
                    <a:pt x="175" y="23"/>
                  </a:lnTo>
                  <a:lnTo>
                    <a:pt x="164" y="25"/>
                  </a:lnTo>
                  <a:lnTo>
                    <a:pt x="153" y="27"/>
                  </a:lnTo>
                  <a:lnTo>
                    <a:pt x="144" y="31"/>
                  </a:lnTo>
                  <a:lnTo>
                    <a:pt x="135" y="34"/>
                  </a:lnTo>
                  <a:lnTo>
                    <a:pt x="126" y="40"/>
                  </a:lnTo>
                  <a:lnTo>
                    <a:pt x="118" y="47"/>
                  </a:lnTo>
                  <a:lnTo>
                    <a:pt x="111" y="52"/>
                  </a:lnTo>
                  <a:lnTo>
                    <a:pt x="104" y="61"/>
                  </a:lnTo>
                  <a:lnTo>
                    <a:pt x="98" y="69"/>
                  </a:lnTo>
                  <a:lnTo>
                    <a:pt x="93" y="78"/>
                  </a:lnTo>
                  <a:lnTo>
                    <a:pt x="88" y="87"/>
                  </a:lnTo>
                  <a:lnTo>
                    <a:pt x="84" y="96"/>
                  </a:lnTo>
                  <a:lnTo>
                    <a:pt x="82" y="107"/>
                  </a:lnTo>
                  <a:lnTo>
                    <a:pt x="80" y="116"/>
                  </a:lnTo>
                  <a:lnTo>
                    <a:pt x="80" y="127"/>
                  </a:lnTo>
                  <a:lnTo>
                    <a:pt x="80" y="136"/>
                  </a:lnTo>
                  <a:lnTo>
                    <a:pt x="82" y="147"/>
                  </a:lnTo>
                  <a:lnTo>
                    <a:pt x="84" y="156"/>
                  </a:lnTo>
                  <a:lnTo>
                    <a:pt x="88" y="165"/>
                  </a:lnTo>
                  <a:lnTo>
                    <a:pt x="93" y="176"/>
                  </a:lnTo>
                  <a:lnTo>
                    <a:pt x="98" y="183"/>
                  </a:lnTo>
                  <a:lnTo>
                    <a:pt x="104" y="192"/>
                  </a:lnTo>
                  <a:lnTo>
                    <a:pt x="111" y="199"/>
                  </a:lnTo>
                  <a:lnTo>
                    <a:pt x="118" y="207"/>
                  </a:lnTo>
                  <a:lnTo>
                    <a:pt x="126" y="212"/>
                  </a:lnTo>
                  <a:lnTo>
                    <a:pt x="135" y="218"/>
                  </a:lnTo>
                  <a:lnTo>
                    <a:pt x="144" y="223"/>
                  </a:lnTo>
                  <a:lnTo>
                    <a:pt x="153" y="227"/>
                  </a:lnTo>
                  <a:lnTo>
                    <a:pt x="164" y="229"/>
                  </a:lnTo>
                  <a:lnTo>
                    <a:pt x="175" y="230"/>
                  </a:lnTo>
                  <a:lnTo>
                    <a:pt x="184" y="230"/>
                  </a:lnTo>
                  <a:lnTo>
                    <a:pt x="187" y="229"/>
                  </a:lnTo>
                  <a:lnTo>
                    <a:pt x="189" y="227"/>
                  </a:lnTo>
                  <a:lnTo>
                    <a:pt x="187" y="223"/>
                  </a:lnTo>
                  <a:lnTo>
                    <a:pt x="184" y="221"/>
                  </a:lnTo>
                  <a:lnTo>
                    <a:pt x="175" y="221"/>
                  </a:lnTo>
                  <a:lnTo>
                    <a:pt x="166" y="219"/>
                  </a:lnTo>
                  <a:lnTo>
                    <a:pt x="156" y="218"/>
                  </a:lnTo>
                  <a:lnTo>
                    <a:pt x="147" y="214"/>
                  </a:lnTo>
                  <a:lnTo>
                    <a:pt x="131" y="205"/>
                  </a:lnTo>
                  <a:lnTo>
                    <a:pt x="118" y="194"/>
                  </a:lnTo>
                  <a:lnTo>
                    <a:pt x="111" y="187"/>
                  </a:lnTo>
                  <a:lnTo>
                    <a:pt x="106" y="180"/>
                  </a:lnTo>
                  <a:lnTo>
                    <a:pt x="100" y="170"/>
                  </a:lnTo>
                  <a:lnTo>
                    <a:pt x="97" y="161"/>
                  </a:lnTo>
                  <a:lnTo>
                    <a:pt x="91" y="145"/>
                  </a:lnTo>
                  <a:lnTo>
                    <a:pt x="89" y="127"/>
                  </a:lnTo>
                  <a:lnTo>
                    <a:pt x="91" y="109"/>
                  </a:lnTo>
                  <a:lnTo>
                    <a:pt x="97" y="91"/>
                  </a:lnTo>
                  <a:lnTo>
                    <a:pt x="100" y="83"/>
                  </a:lnTo>
                  <a:lnTo>
                    <a:pt x="106" y="74"/>
                  </a:lnTo>
                  <a:lnTo>
                    <a:pt x="111" y="67"/>
                  </a:lnTo>
                  <a:lnTo>
                    <a:pt x="118" y="60"/>
                  </a:lnTo>
                  <a:lnTo>
                    <a:pt x="131" y="49"/>
                  </a:lnTo>
                  <a:lnTo>
                    <a:pt x="147" y="40"/>
                  </a:lnTo>
                  <a:lnTo>
                    <a:pt x="156" y="36"/>
                  </a:lnTo>
                  <a:lnTo>
                    <a:pt x="166" y="34"/>
                  </a:lnTo>
                  <a:lnTo>
                    <a:pt x="175" y="32"/>
                  </a:lnTo>
                  <a:lnTo>
                    <a:pt x="184" y="32"/>
                  </a:lnTo>
                  <a:lnTo>
                    <a:pt x="187" y="31"/>
                  </a:lnTo>
                  <a:lnTo>
                    <a:pt x="189" y="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2504728" y="6108392"/>
              <a:ext cx="68981" cy="148960"/>
            </a:xfrm>
            <a:custGeom>
              <a:avLst/>
              <a:gdLst/>
              <a:ahLst/>
              <a:cxnLst/>
              <a:rect l="l" t="t" r="r" b="b"/>
              <a:pathLst>
                <a:path w="69" h="149" extrusionOk="0">
                  <a:moveTo>
                    <a:pt x="64" y="0"/>
                  </a:moveTo>
                  <a:lnTo>
                    <a:pt x="25" y="0"/>
                  </a:lnTo>
                  <a:lnTo>
                    <a:pt x="0" y="89"/>
                  </a:lnTo>
                  <a:lnTo>
                    <a:pt x="25" y="87"/>
                  </a:lnTo>
                  <a:lnTo>
                    <a:pt x="7" y="149"/>
                  </a:lnTo>
                  <a:lnTo>
                    <a:pt x="69" y="61"/>
                  </a:lnTo>
                  <a:lnTo>
                    <a:pt x="31" y="6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57" name="Google Shape;57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7897" y="6081477"/>
            <a:ext cx="478369" cy="278372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2"/>
          <p:cNvSpPr/>
          <p:nvPr/>
        </p:nvSpPr>
        <p:spPr>
          <a:xfrm>
            <a:off x="79375" y="4581128"/>
            <a:ext cx="729795" cy="2559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2"/>
          <p:cNvSpPr/>
          <p:nvPr/>
        </p:nvSpPr>
        <p:spPr>
          <a:xfrm>
            <a:off x="106500" y="4605915"/>
            <a:ext cx="675543" cy="218251"/>
          </a:xfrm>
          <a:custGeom>
            <a:avLst/>
            <a:gdLst/>
            <a:ahLst/>
            <a:cxnLst/>
            <a:rect l="l" t="t" r="r" b="b"/>
            <a:pathLst>
              <a:path w="9972" h="10000" extrusionOk="0">
                <a:moveTo>
                  <a:pt x="7" y="4846"/>
                </a:moveTo>
                <a:lnTo>
                  <a:pt x="3558" y="4846"/>
                </a:lnTo>
                <a:lnTo>
                  <a:pt x="3558" y="2754"/>
                </a:lnTo>
                <a:lnTo>
                  <a:pt x="4692" y="2754"/>
                </a:lnTo>
                <a:lnTo>
                  <a:pt x="4692" y="929"/>
                </a:lnTo>
                <a:lnTo>
                  <a:pt x="4016" y="929"/>
                </a:lnTo>
                <a:cubicBezTo>
                  <a:pt x="3782" y="923"/>
                  <a:pt x="3755" y="12"/>
                  <a:pt x="4025" y="5"/>
                </a:cubicBezTo>
                <a:lnTo>
                  <a:pt x="5688" y="0"/>
                </a:lnTo>
                <a:cubicBezTo>
                  <a:pt x="5914" y="5"/>
                  <a:pt x="5879" y="930"/>
                  <a:pt x="5705" y="929"/>
                </a:cubicBezTo>
                <a:lnTo>
                  <a:pt x="5075" y="929"/>
                </a:lnTo>
                <a:lnTo>
                  <a:pt x="5075" y="2754"/>
                </a:lnTo>
                <a:lnTo>
                  <a:pt x="6163" y="2719"/>
                </a:lnTo>
                <a:lnTo>
                  <a:pt x="6163" y="4846"/>
                </a:lnTo>
                <a:lnTo>
                  <a:pt x="9972" y="4846"/>
                </a:lnTo>
                <a:cubicBezTo>
                  <a:pt x="9963" y="6459"/>
                  <a:pt x="9961" y="8755"/>
                  <a:pt x="9955" y="10000"/>
                </a:cubicBezTo>
                <a:lnTo>
                  <a:pt x="0" y="9995"/>
                </a:lnTo>
                <a:cubicBezTo>
                  <a:pt x="7" y="7847"/>
                  <a:pt x="-3" y="6650"/>
                  <a:pt x="7" y="48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5236676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cxnSp>
        <p:nvCxnSpPr>
          <p:cNvPr id="63" name="Google Shape;63;p3"/>
          <p:cNvCxnSpPr/>
          <p:nvPr/>
        </p:nvCxnSpPr>
        <p:spPr>
          <a:xfrm>
            <a:off x="273249" y="6237892"/>
            <a:ext cx="9361040" cy="0"/>
          </a:xfrm>
          <a:prstGeom prst="straightConnector1">
            <a:avLst/>
          </a:prstGeom>
          <a:solidFill>
            <a:schemeClr val="accent1"/>
          </a:solidFill>
          <a:ln w="9525" cap="flat" cmpd="sng">
            <a:solidFill>
              <a:srgbClr val="6699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64" name="Google Shape;64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66905" y="6321485"/>
            <a:ext cx="1167384" cy="4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3"/>
          <p:cNvSpPr/>
          <p:nvPr/>
        </p:nvSpPr>
        <p:spPr>
          <a:xfrm>
            <a:off x="-6188" y="6381328"/>
            <a:ext cx="504825" cy="28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7925" tIns="38950" rIns="77925" bIns="3895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 sz="8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800" b="1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"/>
          <p:cNvSpPr txBox="1"/>
          <p:nvPr/>
        </p:nvSpPr>
        <p:spPr>
          <a:xfrm>
            <a:off x="704528" y="6361856"/>
            <a:ext cx="1083568" cy="25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9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26-Aug-21</a:t>
            </a:r>
            <a:endParaRPr sz="9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8788999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ustom Layout">
  <p:cSld name="Custom Layou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4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70" name="Google Shape;70;p4"/>
          <p:cNvSpPr/>
          <p:nvPr/>
        </p:nvSpPr>
        <p:spPr>
          <a:xfrm>
            <a:off x="-6188" y="6381328"/>
            <a:ext cx="504825" cy="28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7925" tIns="38950" rIns="77925" bIns="3895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 sz="800" b="1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800" b="1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1" name="Google Shape;71;p4"/>
          <p:cNvCxnSpPr/>
          <p:nvPr/>
        </p:nvCxnSpPr>
        <p:spPr>
          <a:xfrm>
            <a:off x="273249" y="6237892"/>
            <a:ext cx="9361040" cy="0"/>
          </a:xfrm>
          <a:prstGeom prst="straightConnector1">
            <a:avLst/>
          </a:prstGeom>
          <a:solidFill>
            <a:schemeClr val="accent1"/>
          </a:solidFill>
          <a:ln w="9525" cap="flat" cmpd="sng">
            <a:solidFill>
              <a:srgbClr val="6699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2" name="Google Shape;72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66905" y="6321485"/>
            <a:ext cx="1167384" cy="4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4"/>
          <p:cNvSpPr txBox="1"/>
          <p:nvPr/>
        </p:nvSpPr>
        <p:spPr>
          <a:xfrm>
            <a:off x="704528" y="6361856"/>
            <a:ext cx="1083568" cy="25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900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26-Aug-21</a:t>
            </a:r>
            <a:endParaRPr sz="900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6672360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le and Content">
  <p:cSld name="4_Title and Conten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/>
            </a:lvl1pPr>
            <a:lvl2pPr marL="91440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2pPr>
            <a:lvl3pPr marL="137160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-"/>
              <a:defRPr/>
            </a:lvl3pPr>
            <a:lvl4pPr marL="182880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-"/>
              <a:defRPr/>
            </a:lvl4pPr>
            <a:lvl5pPr marL="228600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-"/>
              <a:defRPr/>
            </a:lvl5pPr>
            <a:lvl6pPr marL="274320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/>
            </a:lvl6pPr>
            <a:lvl7pPr marL="320040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/>
            </a:lvl7pPr>
            <a:lvl8pPr marL="365760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/>
            </a:lvl8pPr>
            <a:lvl9pPr marL="411480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/>
            </a:lvl9pPr>
          </a:lstStyle>
          <a:p>
            <a:endParaRPr/>
          </a:p>
        </p:txBody>
      </p:sp>
      <p:sp>
        <p:nvSpPr>
          <p:cNvPr id="76" name="Google Shape;76;p5"/>
          <p:cNvSpPr txBox="1">
            <a:spLocks noGrp="1"/>
          </p:cNvSpPr>
          <p:nvPr>
            <p:ph type="sldNum" idx="12"/>
          </p:nvPr>
        </p:nvSpPr>
        <p:spPr>
          <a:xfrm>
            <a:off x="468000" y="6210000"/>
            <a:ext cx="526500" cy="6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/>
              <a:t>‹#›</a:t>
            </a:fld>
            <a:endParaRPr/>
          </a:p>
        </p:txBody>
      </p:sp>
      <p:sp>
        <p:nvSpPr>
          <p:cNvPr id="77" name="Google Shape;77;p5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20960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 Slide">
    <p:bg>
      <p:bgPr>
        <a:gradFill>
          <a:gsLst>
            <a:gs pos="0">
              <a:srgbClr val="88C440"/>
            </a:gs>
            <a:gs pos="47000">
              <a:schemeClr val="lt1"/>
            </a:gs>
            <a:gs pos="82000">
              <a:schemeClr val="lt1"/>
            </a:gs>
            <a:gs pos="100000">
              <a:schemeClr val="lt1"/>
            </a:gs>
          </a:gsLst>
          <a:lin ang="17400000" scaled="0"/>
        </a:gra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"/>
          <p:cNvSpPr txBox="1">
            <a:spLocks noGrp="1"/>
          </p:cNvSpPr>
          <p:nvPr>
            <p:ph type="ctrTitle"/>
          </p:nvPr>
        </p:nvSpPr>
        <p:spPr>
          <a:xfrm>
            <a:off x="3656856" y="2276475"/>
            <a:ext cx="6191994" cy="1440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800">
                <a:solidFill>
                  <a:srgbClr val="004AC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7"/>
          <p:cNvSpPr txBox="1">
            <a:spLocks noGrp="1"/>
          </p:cNvSpPr>
          <p:nvPr>
            <p:ph type="subTitle" idx="1"/>
          </p:nvPr>
        </p:nvSpPr>
        <p:spPr>
          <a:xfrm>
            <a:off x="3656856" y="4005064"/>
            <a:ext cx="5833566" cy="10156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Font typeface="Noto Sans Symbols"/>
              <a:buNone/>
              <a:defRPr b="1">
                <a:solidFill>
                  <a:srgbClr val="595959"/>
                </a:solidFill>
              </a:defRPr>
            </a:lvl1pPr>
            <a:lvl2pPr lvl="1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3pPr>
            <a:lvl4pPr lvl="3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4pPr>
            <a:lvl5pPr lvl="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lvl="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lvl="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lvl="7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lvl="8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pic>
        <p:nvPicPr>
          <p:cNvPr id="88" name="Google Shape;88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44488" y="145424"/>
            <a:ext cx="4016896" cy="152579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" name="Google Shape;89;p7"/>
          <p:cNvGrpSpPr/>
          <p:nvPr/>
        </p:nvGrpSpPr>
        <p:grpSpPr>
          <a:xfrm>
            <a:off x="71439" y="2349485"/>
            <a:ext cx="3009354" cy="4324366"/>
            <a:chOff x="71439" y="2349485"/>
            <a:chExt cx="3009354" cy="4324366"/>
          </a:xfrm>
        </p:grpSpPr>
        <p:sp>
          <p:nvSpPr>
            <p:cNvPr id="90" name="Google Shape;90;p7"/>
            <p:cNvSpPr/>
            <p:nvPr/>
          </p:nvSpPr>
          <p:spPr>
            <a:xfrm>
              <a:off x="823075" y="2994346"/>
              <a:ext cx="269746" cy="334373"/>
            </a:xfrm>
            <a:custGeom>
              <a:avLst/>
              <a:gdLst/>
              <a:ahLst/>
              <a:cxnLst/>
              <a:rect l="l" t="t" r="r" b="b"/>
              <a:pathLst>
                <a:path w="192" h="238" extrusionOk="0">
                  <a:moveTo>
                    <a:pt x="44" y="33"/>
                  </a:moveTo>
                  <a:lnTo>
                    <a:pt x="27" y="46"/>
                  </a:lnTo>
                  <a:lnTo>
                    <a:pt x="0" y="13"/>
                  </a:lnTo>
                  <a:lnTo>
                    <a:pt x="18" y="0"/>
                  </a:lnTo>
                  <a:lnTo>
                    <a:pt x="44" y="33"/>
                  </a:lnTo>
                  <a:close/>
                  <a:moveTo>
                    <a:pt x="84" y="84"/>
                  </a:moveTo>
                  <a:lnTo>
                    <a:pt x="67" y="97"/>
                  </a:lnTo>
                  <a:lnTo>
                    <a:pt x="40" y="64"/>
                  </a:lnTo>
                  <a:lnTo>
                    <a:pt x="56" y="51"/>
                  </a:lnTo>
                  <a:lnTo>
                    <a:pt x="84" y="84"/>
                  </a:lnTo>
                  <a:close/>
                  <a:moveTo>
                    <a:pt x="123" y="135"/>
                  </a:moveTo>
                  <a:lnTo>
                    <a:pt x="105" y="148"/>
                  </a:lnTo>
                  <a:lnTo>
                    <a:pt x="80" y="115"/>
                  </a:lnTo>
                  <a:lnTo>
                    <a:pt x="96" y="102"/>
                  </a:lnTo>
                  <a:lnTo>
                    <a:pt x="123" y="135"/>
                  </a:lnTo>
                  <a:close/>
                  <a:moveTo>
                    <a:pt x="161" y="186"/>
                  </a:moveTo>
                  <a:lnTo>
                    <a:pt x="145" y="198"/>
                  </a:lnTo>
                  <a:lnTo>
                    <a:pt x="120" y="166"/>
                  </a:lnTo>
                  <a:lnTo>
                    <a:pt x="136" y="153"/>
                  </a:lnTo>
                  <a:lnTo>
                    <a:pt x="161" y="186"/>
                  </a:lnTo>
                  <a:close/>
                  <a:moveTo>
                    <a:pt x="176" y="238"/>
                  </a:moveTo>
                  <a:lnTo>
                    <a:pt x="158" y="217"/>
                  </a:lnTo>
                  <a:lnTo>
                    <a:pt x="176" y="204"/>
                  </a:lnTo>
                  <a:lnTo>
                    <a:pt x="192" y="226"/>
                  </a:lnTo>
                  <a:lnTo>
                    <a:pt x="176" y="23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7"/>
            <p:cNvSpPr/>
            <p:nvPr/>
          </p:nvSpPr>
          <p:spPr>
            <a:xfrm>
              <a:off x="591262" y="3931433"/>
              <a:ext cx="512799" cy="606929"/>
            </a:xfrm>
            <a:custGeom>
              <a:avLst/>
              <a:gdLst/>
              <a:ahLst/>
              <a:cxnLst/>
              <a:rect l="l" t="t" r="r" b="b"/>
              <a:pathLst>
                <a:path w="365" h="432" extrusionOk="0">
                  <a:moveTo>
                    <a:pt x="27" y="385"/>
                  </a:moveTo>
                  <a:lnTo>
                    <a:pt x="44" y="398"/>
                  </a:lnTo>
                  <a:lnTo>
                    <a:pt x="16" y="432"/>
                  </a:lnTo>
                  <a:lnTo>
                    <a:pt x="0" y="418"/>
                  </a:lnTo>
                  <a:lnTo>
                    <a:pt x="27" y="385"/>
                  </a:lnTo>
                  <a:close/>
                  <a:moveTo>
                    <a:pt x="69" y="336"/>
                  </a:moveTo>
                  <a:lnTo>
                    <a:pt x="85" y="349"/>
                  </a:lnTo>
                  <a:lnTo>
                    <a:pt x="58" y="381"/>
                  </a:lnTo>
                  <a:lnTo>
                    <a:pt x="42" y="369"/>
                  </a:lnTo>
                  <a:lnTo>
                    <a:pt x="69" y="336"/>
                  </a:lnTo>
                  <a:close/>
                  <a:moveTo>
                    <a:pt x="111" y="287"/>
                  </a:moveTo>
                  <a:lnTo>
                    <a:pt x="127" y="300"/>
                  </a:lnTo>
                  <a:lnTo>
                    <a:pt x="100" y="332"/>
                  </a:lnTo>
                  <a:lnTo>
                    <a:pt x="83" y="319"/>
                  </a:lnTo>
                  <a:lnTo>
                    <a:pt x="111" y="287"/>
                  </a:lnTo>
                  <a:close/>
                  <a:moveTo>
                    <a:pt x="152" y="236"/>
                  </a:moveTo>
                  <a:lnTo>
                    <a:pt x="169" y="250"/>
                  </a:lnTo>
                  <a:lnTo>
                    <a:pt x="140" y="283"/>
                  </a:lnTo>
                  <a:lnTo>
                    <a:pt x="123" y="270"/>
                  </a:lnTo>
                  <a:lnTo>
                    <a:pt x="152" y="236"/>
                  </a:lnTo>
                  <a:close/>
                  <a:moveTo>
                    <a:pt x="192" y="187"/>
                  </a:moveTo>
                  <a:lnTo>
                    <a:pt x="209" y="201"/>
                  </a:lnTo>
                  <a:lnTo>
                    <a:pt x="181" y="234"/>
                  </a:lnTo>
                  <a:lnTo>
                    <a:pt x="165" y="220"/>
                  </a:lnTo>
                  <a:lnTo>
                    <a:pt x="192" y="187"/>
                  </a:lnTo>
                  <a:close/>
                  <a:moveTo>
                    <a:pt x="234" y="138"/>
                  </a:moveTo>
                  <a:lnTo>
                    <a:pt x="250" y="152"/>
                  </a:lnTo>
                  <a:lnTo>
                    <a:pt x="223" y="185"/>
                  </a:lnTo>
                  <a:lnTo>
                    <a:pt x="207" y="171"/>
                  </a:lnTo>
                  <a:lnTo>
                    <a:pt x="234" y="138"/>
                  </a:lnTo>
                  <a:close/>
                  <a:moveTo>
                    <a:pt x="276" y="89"/>
                  </a:moveTo>
                  <a:lnTo>
                    <a:pt x="292" y="102"/>
                  </a:lnTo>
                  <a:lnTo>
                    <a:pt x="265" y="136"/>
                  </a:lnTo>
                  <a:lnTo>
                    <a:pt x="249" y="122"/>
                  </a:lnTo>
                  <a:lnTo>
                    <a:pt x="276" y="89"/>
                  </a:lnTo>
                  <a:close/>
                  <a:moveTo>
                    <a:pt x="317" y="40"/>
                  </a:moveTo>
                  <a:lnTo>
                    <a:pt x="334" y="53"/>
                  </a:lnTo>
                  <a:lnTo>
                    <a:pt x="305" y="85"/>
                  </a:lnTo>
                  <a:lnTo>
                    <a:pt x="288" y="73"/>
                  </a:lnTo>
                  <a:lnTo>
                    <a:pt x="317" y="40"/>
                  </a:lnTo>
                  <a:close/>
                  <a:moveTo>
                    <a:pt x="365" y="14"/>
                  </a:moveTo>
                  <a:lnTo>
                    <a:pt x="346" y="36"/>
                  </a:lnTo>
                  <a:lnTo>
                    <a:pt x="330" y="24"/>
                  </a:lnTo>
                  <a:lnTo>
                    <a:pt x="348" y="0"/>
                  </a:lnTo>
                  <a:lnTo>
                    <a:pt x="365" y="14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7"/>
            <p:cNvSpPr/>
            <p:nvPr/>
          </p:nvSpPr>
          <p:spPr>
            <a:xfrm>
              <a:off x="474653" y="4938765"/>
              <a:ext cx="554947" cy="559161"/>
            </a:xfrm>
            <a:custGeom>
              <a:avLst/>
              <a:gdLst/>
              <a:ahLst/>
              <a:cxnLst/>
              <a:rect l="l" t="t" r="r" b="b"/>
              <a:pathLst>
                <a:path w="395" h="398" extrusionOk="0">
                  <a:moveTo>
                    <a:pt x="45" y="31"/>
                  </a:moveTo>
                  <a:lnTo>
                    <a:pt x="29" y="46"/>
                  </a:lnTo>
                  <a:lnTo>
                    <a:pt x="0" y="16"/>
                  </a:lnTo>
                  <a:lnTo>
                    <a:pt x="14" y="0"/>
                  </a:lnTo>
                  <a:lnTo>
                    <a:pt x="45" y="31"/>
                  </a:lnTo>
                  <a:close/>
                  <a:moveTo>
                    <a:pt x="90" y="76"/>
                  </a:moveTo>
                  <a:lnTo>
                    <a:pt x="74" y="91"/>
                  </a:lnTo>
                  <a:lnTo>
                    <a:pt x="45" y="62"/>
                  </a:lnTo>
                  <a:lnTo>
                    <a:pt x="59" y="46"/>
                  </a:lnTo>
                  <a:lnTo>
                    <a:pt x="90" y="76"/>
                  </a:lnTo>
                  <a:close/>
                  <a:moveTo>
                    <a:pt x="136" y="122"/>
                  </a:moveTo>
                  <a:lnTo>
                    <a:pt x="119" y="138"/>
                  </a:lnTo>
                  <a:lnTo>
                    <a:pt x="90" y="107"/>
                  </a:lnTo>
                  <a:lnTo>
                    <a:pt x="105" y="93"/>
                  </a:lnTo>
                  <a:lnTo>
                    <a:pt x="136" y="122"/>
                  </a:lnTo>
                  <a:close/>
                  <a:moveTo>
                    <a:pt x="181" y="167"/>
                  </a:moveTo>
                  <a:lnTo>
                    <a:pt x="165" y="184"/>
                  </a:lnTo>
                  <a:lnTo>
                    <a:pt x="136" y="153"/>
                  </a:lnTo>
                  <a:lnTo>
                    <a:pt x="150" y="138"/>
                  </a:lnTo>
                  <a:lnTo>
                    <a:pt x="181" y="167"/>
                  </a:lnTo>
                  <a:close/>
                  <a:moveTo>
                    <a:pt x="226" y="213"/>
                  </a:moveTo>
                  <a:lnTo>
                    <a:pt x="212" y="229"/>
                  </a:lnTo>
                  <a:lnTo>
                    <a:pt x="181" y="198"/>
                  </a:lnTo>
                  <a:lnTo>
                    <a:pt x="195" y="184"/>
                  </a:lnTo>
                  <a:lnTo>
                    <a:pt x="226" y="213"/>
                  </a:lnTo>
                  <a:close/>
                  <a:moveTo>
                    <a:pt x="272" y="258"/>
                  </a:moveTo>
                  <a:lnTo>
                    <a:pt x="257" y="274"/>
                  </a:lnTo>
                  <a:lnTo>
                    <a:pt x="226" y="243"/>
                  </a:lnTo>
                  <a:lnTo>
                    <a:pt x="241" y="229"/>
                  </a:lnTo>
                  <a:lnTo>
                    <a:pt x="272" y="258"/>
                  </a:lnTo>
                  <a:close/>
                  <a:moveTo>
                    <a:pt x="317" y="305"/>
                  </a:moveTo>
                  <a:lnTo>
                    <a:pt x="302" y="320"/>
                  </a:lnTo>
                  <a:lnTo>
                    <a:pt x="272" y="289"/>
                  </a:lnTo>
                  <a:lnTo>
                    <a:pt x="286" y="274"/>
                  </a:lnTo>
                  <a:lnTo>
                    <a:pt x="317" y="305"/>
                  </a:lnTo>
                  <a:close/>
                  <a:moveTo>
                    <a:pt x="362" y="351"/>
                  </a:moveTo>
                  <a:lnTo>
                    <a:pt x="348" y="365"/>
                  </a:lnTo>
                  <a:lnTo>
                    <a:pt x="317" y="334"/>
                  </a:lnTo>
                  <a:lnTo>
                    <a:pt x="332" y="320"/>
                  </a:lnTo>
                  <a:lnTo>
                    <a:pt x="362" y="351"/>
                  </a:lnTo>
                  <a:close/>
                  <a:moveTo>
                    <a:pt x="379" y="398"/>
                  </a:moveTo>
                  <a:lnTo>
                    <a:pt x="362" y="380"/>
                  </a:lnTo>
                  <a:lnTo>
                    <a:pt x="377" y="365"/>
                  </a:lnTo>
                  <a:lnTo>
                    <a:pt x="395" y="381"/>
                  </a:lnTo>
                  <a:lnTo>
                    <a:pt x="379" y="39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3" name="Google Shape;93;p7"/>
            <p:cNvSpPr/>
            <p:nvPr/>
          </p:nvSpPr>
          <p:spPr>
            <a:xfrm>
              <a:off x="1307775" y="4735051"/>
              <a:ext cx="921632" cy="781140"/>
            </a:xfrm>
            <a:custGeom>
              <a:avLst/>
              <a:gdLst/>
              <a:ahLst/>
              <a:cxnLst/>
              <a:rect l="l" t="t" r="r" b="b"/>
              <a:pathLst>
                <a:path w="656" h="556" extrusionOk="0">
                  <a:moveTo>
                    <a:pt x="32" y="512"/>
                  </a:moveTo>
                  <a:lnTo>
                    <a:pt x="45" y="528"/>
                  </a:lnTo>
                  <a:lnTo>
                    <a:pt x="12" y="556"/>
                  </a:lnTo>
                  <a:lnTo>
                    <a:pt x="0" y="539"/>
                  </a:lnTo>
                  <a:lnTo>
                    <a:pt x="32" y="512"/>
                  </a:lnTo>
                  <a:close/>
                  <a:moveTo>
                    <a:pt x="81" y="470"/>
                  </a:moveTo>
                  <a:lnTo>
                    <a:pt x="96" y="487"/>
                  </a:lnTo>
                  <a:lnTo>
                    <a:pt x="61" y="514"/>
                  </a:lnTo>
                  <a:lnTo>
                    <a:pt x="49" y="497"/>
                  </a:lnTo>
                  <a:lnTo>
                    <a:pt x="81" y="470"/>
                  </a:lnTo>
                  <a:close/>
                  <a:moveTo>
                    <a:pt x="130" y="428"/>
                  </a:moveTo>
                  <a:lnTo>
                    <a:pt x="145" y="445"/>
                  </a:lnTo>
                  <a:lnTo>
                    <a:pt x="112" y="472"/>
                  </a:lnTo>
                  <a:lnTo>
                    <a:pt x="98" y="456"/>
                  </a:lnTo>
                  <a:lnTo>
                    <a:pt x="130" y="428"/>
                  </a:lnTo>
                  <a:close/>
                  <a:moveTo>
                    <a:pt x="179" y="387"/>
                  </a:moveTo>
                  <a:lnTo>
                    <a:pt x="194" y="403"/>
                  </a:lnTo>
                  <a:lnTo>
                    <a:pt x="161" y="432"/>
                  </a:lnTo>
                  <a:lnTo>
                    <a:pt x="147" y="416"/>
                  </a:lnTo>
                  <a:lnTo>
                    <a:pt x="179" y="387"/>
                  </a:lnTo>
                  <a:close/>
                  <a:moveTo>
                    <a:pt x="230" y="347"/>
                  </a:moveTo>
                  <a:lnTo>
                    <a:pt x="243" y="363"/>
                  </a:lnTo>
                  <a:lnTo>
                    <a:pt x="210" y="390"/>
                  </a:lnTo>
                  <a:lnTo>
                    <a:pt x="197" y="374"/>
                  </a:lnTo>
                  <a:lnTo>
                    <a:pt x="230" y="347"/>
                  </a:lnTo>
                  <a:close/>
                  <a:moveTo>
                    <a:pt x="279" y="305"/>
                  </a:moveTo>
                  <a:lnTo>
                    <a:pt x="292" y="321"/>
                  </a:lnTo>
                  <a:lnTo>
                    <a:pt x="259" y="349"/>
                  </a:lnTo>
                  <a:lnTo>
                    <a:pt x="246" y="332"/>
                  </a:lnTo>
                  <a:lnTo>
                    <a:pt x="279" y="305"/>
                  </a:lnTo>
                  <a:close/>
                  <a:moveTo>
                    <a:pt x="328" y="263"/>
                  </a:moveTo>
                  <a:lnTo>
                    <a:pt x="342" y="280"/>
                  </a:lnTo>
                  <a:lnTo>
                    <a:pt x="310" y="307"/>
                  </a:lnTo>
                  <a:lnTo>
                    <a:pt x="295" y="290"/>
                  </a:lnTo>
                  <a:lnTo>
                    <a:pt x="328" y="263"/>
                  </a:lnTo>
                  <a:close/>
                  <a:moveTo>
                    <a:pt x="377" y="221"/>
                  </a:moveTo>
                  <a:lnTo>
                    <a:pt x="391" y="240"/>
                  </a:lnTo>
                  <a:lnTo>
                    <a:pt x="359" y="267"/>
                  </a:lnTo>
                  <a:lnTo>
                    <a:pt x="344" y="250"/>
                  </a:lnTo>
                  <a:lnTo>
                    <a:pt x="377" y="221"/>
                  </a:lnTo>
                  <a:close/>
                  <a:moveTo>
                    <a:pt x="428" y="181"/>
                  </a:moveTo>
                  <a:lnTo>
                    <a:pt x="440" y="198"/>
                  </a:lnTo>
                  <a:lnTo>
                    <a:pt x="408" y="225"/>
                  </a:lnTo>
                  <a:lnTo>
                    <a:pt x="393" y="209"/>
                  </a:lnTo>
                  <a:lnTo>
                    <a:pt x="428" y="181"/>
                  </a:lnTo>
                  <a:close/>
                  <a:moveTo>
                    <a:pt x="477" y="140"/>
                  </a:moveTo>
                  <a:lnTo>
                    <a:pt x="489" y="156"/>
                  </a:lnTo>
                  <a:lnTo>
                    <a:pt x="457" y="183"/>
                  </a:lnTo>
                  <a:lnTo>
                    <a:pt x="444" y="167"/>
                  </a:lnTo>
                  <a:lnTo>
                    <a:pt x="477" y="140"/>
                  </a:lnTo>
                  <a:close/>
                  <a:moveTo>
                    <a:pt x="526" y="98"/>
                  </a:moveTo>
                  <a:lnTo>
                    <a:pt x="540" y="114"/>
                  </a:lnTo>
                  <a:lnTo>
                    <a:pt x="506" y="143"/>
                  </a:lnTo>
                  <a:lnTo>
                    <a:pt x="493" y="125"/>
                  </a:lnTo>
                  <a:lnTo>
                    <a:pt x="526" y="98"/>
                  </a:lnTo>
                  <a:close/>
                  <a:moveTo>
                    <a:pt x="575" y="58"/>
                  </a:moveTo>
                  <a:lnTo>
                    <a:pt x="589" y="74"/>
                  </a:lnTo>
                  <a:lnTo>
                    <a:pt x="556" y="102"/>
                  </a:lnTo>
                  <a:lnTo>
                    <a:pt x="542" y="85"/>
                  </a:lnTo>
                  <a:lnTo>
                    <a:pt x="575" y="58"/>
                  </a:lnTo>
                  <a:close/>
                  <a:moveTo>
                    <a:pt x="624" y="16"/>
                  </a:moveTo>
                  <a:lnTo>
                    <a:pt x="638" y="33"/>
                  </a:lnTo>
                  <a:lnTo>
                    <a:pt x="605" y="60"/>
                  </a:lnTo>
                  <a:lnTo>
                    <a:pt x="591" y="43"/>
                  </a:lnTo>
                  <a:lnTo>
                    <a:pt x="624" y="16"/>
                  </a:lnTo>
                  <a:close/>
                  <a:moveTo>
                    <a:pt x="656" y="18"/>
                  </a:moveTo>
                  <a:lnTo>
                    <a:pt x="654" y="18"/>
                  </a:lnTo>
                  <a:lnTo>
                    <a:pt x="640" y="2"/>
                  </a:lnTo>
                  <a:lnTo>
                    <a:pt x="642" y="0"/>
                  </a:lnTo>
                  <a:lnTo>
                    <a:pt x="656" y="18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" name="Google Shape;94;p7"/>
            <p:cNvSpPr/>
            <p:nvPr/>
          </p:nvSpPr>
          <p:spPr>
            <a:xfrm>
              <a:off x="1556447" y="3918788"/>
              <a:ext cx="601309" cy="512799"/>
            </a:xfrm>
            <a:custGeom>
              <a:avLst/>
              <a:gdLst/>
              <a:ahLst/>
              <a:cxnLst/>
              <a:rect l="l" t="t" r="r" b="b"/>
              <a:pathLst>
                <a:path w="428" h="365" extrusionOk="0">
                  <a:moveTo>
                    <a:pt x="48" y="27"/>
                  </a:moveTo>
                  <a:lnTo>
                    <a:pt x="33" y="43"/>
                  </a:lnTo>
                  <a:lnTo>
                    <a:pt x="0" y="16"/>
                  </a:lnTo>
                  <a:lnTo>
                    <a:pt x="15" y="0"/>
                  </a:lnTo>
                  <a:lnTo>
                    <a:pt x="48" y="27"/>
                  </a:lnTo>
                  <a:close/>
                  <a:moveTo>
                    <a:pt x="97" y="69"/>
                  </a:moveTo>
                  <a:lnTo>
                    <a:pt x="82" y="85"/>
                  </a:lnTo>
                  <a:lnTo>
                    <a:pt x="49" y="58"/>
                  </a:lnTo>
                  <a:lnTo>
                    <a:pt x="64" y="42"/>
                  </a:lnTo>
                  <a:lnTo>
                    <a:pt x="97" y="69"/>
                  </a:lnTo>
                  <a:close/>
                  <a:moveTo>
                    <a:pt x="145" y="111"/>
                  </a:moveTo>
                  <a:lnTo>
                    <a:pt x="131" y="127"/>
                  </a:lnTo>
                  <a:lnTo>
                    <a:pt x="98" y="98"/>
                  </a:lnTo>
                  <a:lnTo>
                    <a:pt x="113" y="82"/>
                  </a:lnTo>
                  <a:lnTo>
                    <a:pt x="145" y="111"/>
                  </a:lnTo>
                  <a:close/>
                  <a:moveTo>
                    <a:pt x="194" y="152"/>
                  </a:moveTo>
                  <a:lnTo>
                    <a:pt x="180" y="169"/>
                  </a:lnTo>
                  <a:lnTo>
                    <a:pt x="147" y="140"/>
                  </a:lnTo>
                  <a:lnTo>
                    <a:pt x="162" y="123"/>
                  </a:lnTo>
                  <a:lnTo>
                    <a:pt x="194" y="152"/>
                  </a:lnTo>
                  <a:close/>
                  <a:moveTo>
                    <a:pt x="243" y="192"/>
                  </a:moveTo>
                  <a:lnTo>
                    <a:pt x="231" y="209"/>
                  </a:lnTo>
                  <a:lnTo>
                    <a:pt x="196" y="181"/>
                  </a:lnTo>
                  <a:lnTo>
                    <a:pt x="211" y="165"/>
                  </a:lnTo>
                  <a:lnTo>
                    <a:pt x="243" y="192"/>
                  </a:lnTo>
                  <a:close/>
                  <a:moveTo>
                    <a:pt x="292" y="234"/>
                  </a:moveTo>
                  <a:lnTo>
                    <a:pt x="280" y="250"/>
                  </a:lnTo>
                  <a:lnTo>
                    <a:pt x="247" y="223"/>
                  </a:lnTo>
                  <a:lnTo>
                    <a:pt x="260" y="207"/>
                  </a:lnTo>
                  <a:lnTo>
                    <a:pt x="292" y="234"/>
                  </a:lnTo>
                  <a:close/>
                  <a:moveTo>
                    <a:pt x="341" y="276"/>
                  </a:moveTo>
                  <a:lnTo>
                    <a:pt x="329" y="292"/>
                  </a:lnTo>
                  <a:lnTo>
                    <a:pt x="296" y="265"/>
                  </a:lnTo>
                  <a:lnTo>
                    <a:pt x="309" y="249"/>
                  </a:lnTo>
                  <a:lnTo>
                    <a:pt x="341" y="276"/>
                  </a:lnTo>
                  <a:close/>
                  <a:moveTo>
                    <a:pt x="390" y="318"/>
                  </a:moveTo>
                  <a:lnTo>
                    <a:pt x="378" y="334"/>
                  </a:lnTo>
                  <a:lnTo>
                    <a:pt x="345" y="307"/>
                  </a:lnTo>
                  <a:lnTo>
                    <a:pt x="358" y="290"/>
                  </a:lnTo>
                  <a:lnTo>
                    <a:pt x="390" y="318"/>
                  </a:lnTo>
                  <a:close/>
                  <a:moveTo>
                    <a:pt x="414" y="365"/>
                  </a:moveTo>
                  <a:lnTo>
                    <a:pt x="394" y="348"/>
                  </a:lnTo>
                  <a:lnTo>
                    <a:pt x="407" y="332"/>
                  </a:lnTo>
                  <a:lnTo>
                    <a:pt x="428" y="348"/>
                  </a:lnTo>
                  <a:lnTo>
                    <a:pt x="414" y="36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" name="Google Shape;95;p7"/>
            <p:cNvSpPr/>
            <p:nvPr/>
          </p:nvSpPr>
          <p:spPr>
            <a:xfrm>
              <a:off x="2285604" y="3428469"/>
              <a:ext cx="150328" cy="757256"/>
            </a:xfrm>
            <a:custGeom>
              <a:avLst/>
              <a:gdLst/>
              <a:ahLst/>
              <a:cxnLst/>
              <a:rect l="l" t="t" r="r" b="b"/>
              <a:pathLst>
                <a:path w="107" h="539" extrusionOk="0">
                  <a:moveTo>
                    <a:pt x="27" y="44"/>
                  </a:moveTo>
                  <a:lnTo>
                    <a:pt x="6" y="46"/>
                  </a:lnTo>
                  <a:lnTo>
                    <a:pt x="0" y="4"/>
                  </a:lnTo>
                  <a:lnTo>
                    <a:pt x="20" y="0"/>
                  </a:lnTo>
                  <a:lnTo>
                    <a:pt x="27" y="44"/>
                  </a:lnTo>
                  <a:close/>
                  <a:moveTo>
                    <a:pt x="38" y="107"/>
                  </a:moveTo>
                  <a:lnTo>
                    <a:pt x="16" y="109"/>
                  </a:lnTo>
                  <a:lnTo>
                    <a:pt x="9" y="67"/>
                  </a:lnTo>
                  <a:lnTo>
                    <a:pt x="31" y="64"/>
                  </a:lnTo>
                  <a:lnTo>
                    <a:pt x="38" y="107"/>
                  </a:lnTo>
                  <a:close/>
                  <a:moveTo>
                    <a:pt x="47" y="171"/>
                  </a:moveTo>
                  <a:lnTo>
                    <a:pt x="27" y="173"/>
                  </a:lnTo>
                  <a:lnTo>
                    <a:pt x="20" y="131"/>
                  </a:lnTo>
                  <a:lnTo>
                    <a:pt x="42" y="127"/>
                  </a:lnTo>
                  <a:lnTo>
                    <a:pt x="47" y="171"/>
                  </a:lnTo>
                  <a:close/>
                  <a:moveTo>
                    <a:pt x="58" y="234"/>
                  </a:moveTo>
                  <a:lnTo>
                    <a:pt x="36" y="236"/>
                  </a:lnTo>
                  <a:lnTo>
                    <a:pt x="29" y="194"/>
                  </a:lnTo>
                  <a:lnTo>
                    <a:pt x="51" y="191"/>
                  </a:lnTo>
                  <a:lnTo>
                    <a:pt x="58" y="234"/>
                  </a:lnTo>
                  <a:close/>
                  <a:moveTo>
                    <a:pt x="67" y="298"/>
                  </a:moveTo>
                  <a:lnTo>
                    <a:pt x="47" y="300"/>
                  </a:lnTo>
                  <a:lnTo>
                    <a:pt x="40" y="258"/>
                  </a:lnTo>
                  <a:lnTo>
                    <a:pt x="62" y="254"/>
                  </a:lnTo>
                  <a:lnTo>
                    <a:pt x="67" y="298"/>
                  </a:lnTo>
                  <a:close/>
                  <a:moveTo>
                    <a:pt x="78" y="362"/>
                  </a:moveTo>
                  <a:lnTo>
                    <a:pt x="56" y="363"/>
                  </a:lnTo>
                  <a:lnTo>
                    <a:pt x="51" y="322"/>
                  </a:lnTo>
                  <a:lnTo>
                    <a:pt x="71" y="318"/>
                  </a:lnTo>
                  <a:lnTo>
                    <a:pt x="78" y="362"/>
                  </a:lnTo>
                  <a:close/>
                  <a:moveTo>
                    <a:pt x="89" y="425"/>
                  </a:moveTo>
                  <a:lnTo>
                    <a:pt x="67" y="427"/>
                  </a:lnTo>
                  <a:lnTo>
                    <a:pt x="60" y="385"/>
                  </a:lnTo>
                  <a:lnTo>
                    <a:pt x="82" y="382"/>
                  </a:lnTo>
                  <a:lnTo>
                    <a:pt x="89" y="425"/>
                  </a:lnTo>
                  <a:close/>
                  <a:moveTo>
                    <a:pt x="98" y="489"/>
                  </a:moveTo>
                  <a:lnTo>
                    <a:pt x="78" y="490"/>
                  </a:lnTo>
                  <a:lnTo>
                    <a:pt x="71" y="449"/>
                  </a:lnTo>
                  <a:lnTo>
                    <a:pt x="93" y="445"/>
                  </a:lnTo>
                  <a:lnTo>
                    <a:pt x="98" y="489"/>
                  </a:lnTo>
                  <a:close/>
                  <a:moveTo>
                    <a:pt x="85" y="539"/>
                  </a:moveTo>
                  <a:lnTo>
                    <a:pt x="82" y="512"/>
                  </a:lnTo>
                  <a:lnTo>
                    <a:pt x="102" y="509"/>
                  </a:lnTo>
                  <a:lnTo>
                    <a:pt x="107" y="536"/>
                  </a:lnTo>
                  <a:lnTo>
                    <a:pt x="85" y="539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" name="Google Shape;96;p7"/>
            <p:cNvSpPr/>
            <p:nvPr/>
          </p:nvSpPr>
          <p:spPr>
            <a:xfrm>
              <a:off x="2173210" y="5160744"/>
              <a:ext cx="259912" cy="885104"/>
            </a:xfrm>
            <a:custGeom>
              <a:avLst/>
              <a:gdLst/>
              <a:ahLst/>
              <a:cxnLst/>
              <a:rect l="l" t="t" r="r" b="b"/>
              <a:pathLst>
                <a:path w="185" h="630" extrusionOk="0">
                  <a:moveTo>
                    <a:pt x="174" y="47"/>
                  </a:moveTo>
                  <a:lnTo>
                    <a:pt x="153" y="42"/>
                  </a:lnTo>
                  <a:lnTo>
                    <a:pt x="164" y="0"/>
                  </a:lnTo>
                  <a:lnTo>
                    <a:pt x="185" y="6"/>
                  </a:lnTo>
                  <a:lnTo>
                    <a:pt x="174" y="47"/>
                  </a:lnTo>
                  <a:close/>
                  <a:moveTo>
                    <a:pt x="158" y="109"/>
                  </a:moveTo>
                  <a:lnTo>
                    <a:pt x="136" y="104"/>
                  </a:lnTo>
                  <a:lnTo>
                    <a:pt x="147" y="62"/>
                  </a:lnTo>
                  <a:lnTo>
                    <a:pt x="169" y="67"/>
                  </a:lnTo>
                  <a:lnTo>
                    <a:pt x="158" y="109"/>
                  </a:lnTo>
                  <a:close/>
                  <a:moveTo>
                    <a:pt x="142" y="173"/>
                  </a:moveTo>
                  <a:lnTo>
                    <a:pt x="120" y="167"/>
                  </a:lnTo>
                  <a:lnTo>
                    <a:pt x="131" y="125"/>
                  </a:lnTo>
                  <a:lnTo>
                    <a:pt x="153" y="131"/>
                  </a:lnTo>
                  <a:lnTo>
                    <a:pt x="142" y="173"/>
                  </a:lnTo>
                  <a:close/>
                  <a:moveTo>
                    <a:pt x="125" y="234"/>
                  </a:moveTo>
                  <a:lnTo>
                    <a:pt x="104" y="229"/>
                  </a:lnTo>
                  <a:lnTo>
                    <a:pt x="115" y="187"/>
                  </a:lnTo>
                  <a:lnTo>
                    <a:pt x="136" y="193"/>
                  </a:lnTo>
                  <a:lnTo>
                    <a:pt x="125" y="234"/>
                  </a:lnTo>
                  <a:close/>
                  <a:moveTo>
                    <a:pt x="109" y="296"/>
                  </a:moveTo>
                  <a:lnTo>
                    <a:pt x="87" y="291"/>
                  </a:lnTo>
                  <a:lnTo>
                    <a:pt x="98" y="249"/>
                  </a:lnTo>
                  <a:lnTo>
                    <a:pt x="120" y="254"/>
                  </a:lnTo>
                  <a:lnTo>
                    <a:pt x="109" y="296"/>
                  </a:lnTo>
                  <a:close/>
                  <a:moveTo>
                    <a:pt x="93" y="358"/>
                  </a:moveTo>
                  <a:lnTo>
                    <a:pt x="71" y="352"/>
                  </a:lnTo>
                  <a:lnTo>
                    <a:pt x="82" y="312"/>
                  </a:lnTo>
                  <a:lnTo>
                    <a:pt x="104" y="318"/>
                  </a:lnTo>
                  <a:lnTo>
                    <a:pt x="93" y="358"/>
                  </a:lnTo>
                  <a:close/>
                  <a:moveTo>
                    <a:pt x="76" y="421"/>
                  </a:moveTo>
                  <a:lnTo>
                    <a:pt x="55" y="416"/>
                  </a:lnTo>
                  <a:lnTo>
                    <a:pt x="66" y="374"/>
                  </a:lnTo>
                  <a:lnTo>
                    <a:pt x="87" y="380"/>
                  </a:lnTo>
                  <a:lnTo>
                    <a:pt x="76" y="421"/>
                  </a:lnTo>
                  <a:close/>
                  <a:moveTo>
                    <a:pt x="60" y="483"/>
                  </a:moveTo>
                  <a:lnTo>
                    <a:pt x="38" y="478"/>
                  </a:lnTo>
                  <a:lnTo>
                    <a:pt x="49" y="436"/>
                  </a:lnTo>
                  <a:lnTo>
                    <a:pt x="71" y="441"/>
                  </a:lnTo>
                  <a:lnTo>
                    <a:pt x="60" y="483"/>
                  </a:lnTo>
                  <a:close/>
                  <a:moveTo>
                    <a:pt x="44" y="545"/>
                  </a:moveTo>
                  <a:lnTo>
                    <a:pt x="22" y="539"/>
                  </a:lnTo>
                  <a:lnTo>
                    <a:pt x="33" y="498"/>
                  </a:lnTo>
                  <a:lnTo>
                    <a:pt x="55" y="503"/>
                  </a:lnTo>
                  <a:lnTo>
                    <a:pt x="44" y="545"/>
                  </a:lnTo>
                  <a:close/>
                  <a:moveTo>
                    <a:pt x="27" y="607"/>
                  </a:moveTo>
                  <a:lnTo>
                    <a:pt x="6" y="601"/>
                  </a:lnTo>
                  <a:lnTo>
                    <a:pt x="17" y="561"/>
                  </a:lnTo>
                  <a:lnTo>
                    <a:pt x="38" y="567"/>
                  </a:lnTo>
                  <a:lnTo>
                    <a:pt x="27" y="607"/>
                  </a:lnTo>
                  <a:close/>
                  <a:moveTo>
                    <a:pt x="0" y="625"/>
                  </a:moveTo>
                  <a:lnTo>
                    <a:pt x="0" y="623"/>
                  </a:lnTo>
                  <a:lnTo>
                    <a:pt x="22" y="628"/>
                  </a:lnTo>
                  <a:lnTo>
                    <a:pt x="20" y="630"/>
                  </a:lnTo>
                  <a:lnTo>
                    <a:pt x="0" y="625"/>
                  </a:lnTo>
                  <a:close/>
                </a:path>
              </a:pathLst>
            </a:custGeom>
            <a:solidFill>
              <a:srgbClr val="88C44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97" name="Google Shape;97;p7"/>
            <p:cNvGrpSpPr/>
            <p:nvPr/>
          </p:nvGrpSpPr>
          <p:grpSpPr>
            <a:xfrm>
              <a:off x="71439" y="2349485"/>
              <a:ext cx="3009354" cy="4324366"/>
              <a:chOff x="71438" y="1787526"/>
              <a:chExt cx="3400425" cy="4886325"/>
            </a:xfrm>
          </p:grpSpPr>
          <p:sp>
            <p:nvSpPr>
              <p:cNvPr id="98" name="Google Shape;98;p7"/>
              <p:cNvSpPr/>
              <p:nvPr/>
            </p:nvSpPr>
            <p:spPr>
              <a:xfrm>
                <a:off x="782638" y="4975226"/>
                <a:ext cx="1139825" cy="1141413"/>
              </a:xfrm>
              <a:custGeom>
                <a:avLst/>
                <a:gdLst/>
                <a:ahLst/>
                <a:cxnLst/>
                <a:rect l="l" t="t" r="r" b="b"/>
                <a:pathLst>
                  <a:path w="718" h="719" extrusionOk="0">
                    <a:moveTo>
                      <a:pt x="359" y="0"/>
                    </a:moveTo>
                    <a:lnTo>
                      <a:pt x="377" y="0"/>
                    </a:lnTo>
                    <a:lnTo>
                      <a:pt x="395" y="2"/>
                    </a:lnTo>
                    <a:lnTo>
                      <a:pt x="414" y="4"/>
                    </a:lnTo>
                    <a:lnTo>
                      <a:pt x="430" y="8"/>
                    </a:lnTo>
                    <a:lnTo>
                      <a:pt x="464" y="17"/>
                    </a:lnTo>
                    <a:lnTo>
                      <a:pt x="499" y="29"/>
                    </a:lnTo>
                    <a:lnTo>
                      <a:pt x="530" y="44"/>
                    </a:lnTo>
                    <a:lnTo>
                      <a:pt x="559" y="62"/>
                    </a:lnTo>
                    <a:lnTo>
                      <a:pt x="586" y="82"/>
                    </a:lnTo>
                    <a:lnTo>
                      <a:pt x="613" y="106"/>
                    </a:lnTo>
                    <a:lnTo>
                      <a:pt x="635" y="131"/>
                    </a:lnTo>
                    <a:lnTo>
                      <a:pt x="657" y="158"/>
                    </a:lnTo>
                    <a:lnTo>
                      <a:pt x="675" y="189"/>
                    </a:lnTo>
                    <a:lnTo>
                      <a:pt x="689" y="220"/>
                    </a:lnTo>
                    <a:lnTo>
                      <a:pt x="702" y="253"/>
                    </a:lnTo>
                    <a:lnTo>
                      <a:pt x="711" y="287"/>
                    </a:lnTo>
                    <a:lnTo>
                      <a:pt x="713" y="305"/>
                    </a:lnTo>
                    <a:lnTo>
                      <a:pt x="716" y="324"/>
                    </a:lnTo>
                    <a:lnTo>
                      <a:pt x="716" y="342"/>
                    </a:lnTo>
                    <a:lnTo>
                      <a:pt x="718" y="360"/>
                    </a:lnTo>
                    <a:lnTo>
                      <a:pt x="716" y="378"/>
                    </a:lnTo>
                    <a:lnTo>
                      <a:pt x="716" y="396"/>
                    </a:lnTo>
                    <a:lnTo>
                      <a:pt x="713" y="414"/>
                    </a:lnTo>
                    <a:lnTo>
                      <a:pt x="711" y="433"/>
                    </a:lnTo>
                    <a:lnTo>
                      <a:pt x="702" y="467"/>
                    </a:lnTo>
                    <a:lnTo>
                      <a:pt x="689" y="500"/>
                    </a:lnTo>
                    <a:lnTo>
                      <a:pt x="675" y="531"/>
                    </a:lnTo>
                    <a:lnTo>
                      <a:pt x="657" y="561"/>
                    </a:lnTo>
                    <a:lnTo>
                      <a:pt x="635" y="589"/>
                    </a:lnTo>
                    <a:lnTo>
                      <a:pt x="613" y="614"/>
                    </a:lnTo>
                    <a:lnTo>
                      <a:pt x="586" y="638"/>
                    </a:lnTo>
                    <a:lnTo>
                      <a:pt x="559" y="658"/>
                    </a:lnTo>
                    <a:lnTo>
                      <a:pt x="530" y="676"/>
                    </a:lnTo>
                    <a:lnTo>
                      <a:pt x="499" y="690"/>
                    </a:lnTo>
                    <a:lnTo>
                      <a:pt x="464" y="703"/>
                    </a:lnTo>
                    <a:lnTo>
                      <a:pt x="430" y="712"/>
                    </a:lnTo>
                    <a:lnTo>
                      <a:pt x="414" y="716"/>
                    </a:lnTo>
                    <a:lnTo>
                      <a:pt x="395" y="718"/>
                    </a:lnTo>
                    <a:lnTo>
                      <a:pt x="377" y="719"/>
                    </a:lnTo>
                    <a:lnTo>
                      <a:pt x="359" y="719"/>
                    </a:lnTo>
                    <a:lnTo>
                      <a:pt x="339" y="719"/>
                    </a:lnTo>
                    <a:lnTo>
                      <a:pt x="321" y="718"/>
                    </a:lnTo>
                    <a:lnTo>
                      <a:pt x="303" y="716"/>
                    </a:lnTo>
                    <a:lnTo>
                      <a:pt x="287" y="712"/>
                    </a:lnTo>
                    <a:lnTo>
                      <a:pt x="252" y="703"/>
                    </a:lnTo>
                    <a:lnTo>
                      <a:pt x="219" y="690"/>
                    </a:lnTo>
                    <a:lnTo>
                      <a:pt x="187" y="676"/>
                    </a:lnTo>
                    <a:lnTo>
                      <a:pt x="158" y="658"/>
                    </a:lnTo>
                    <a:lnTo>
                      <a:pt x="131" y="638"/>
                    </a:lnTo>
                    <a:lnTo>
                      <a:pt x="105" y="614"/>
                    </a:lnTo>
                    <a:lnTo>
                      <a:pt x="82" y="589"/>
                    </a:lnTo>
                    <a:lnTo>
                      <a:pt x="60" y="561"/>
                    </a:lnTo>
                    <a:lnTo>
                      <a:pt x="44" y="531"/>
                    </a:lnTo>
                    <a:lnTo>
                      <a:pt x="27" y="500"/>
                    </a:lnTo>
                    <a:lnTo>
                      <a:pt x="16" y="467"/>
                    </a:lnTo>
                    <a:lnTo>
                      <a:pt x="7" y="433"/>
                    </a:lnTo>
                    <a:lnTo>
                      <a:pt x="4" y="414"/>
                    </a:lnTo>
                    <a:lnTo>
                      <a:pt x="2" y="396"/>
                    </a:lnTo>
                    <a:lnTo>
                      <a:pt x="0" y="378"/>
                    </a:lnTo>
                    <a:lnTo>
                      <a:pt x="0" y="360"/>
                    </a:lnTo>
                    <a:lnTo>
                      <a:pt x="0" y="342"/>
                    </a:lnTo>
                    <a:lnTo>
                      <a:pt x="2" y="324"/>
                    </a:lnTo>
                    <a:lnTo>
                      <a:pt x="4" y="305"/>
                    </a:lnTo>
                    <a:lnTo>
                      <a:pt x="7" y="287"/>
                    </a:lnTo>
                    <a:lnTo>
                      <a:pt x="16" y="253"/>
                    </a:lnTo>
                    <a:lnTo>
                      <a:pt x="27" y="220"/>
                    </a:lnTo>
                    <a:lnTo>
                      <a:pt x="44" y="189"/>
                    </a:lnTo>
                    <a:lnTo>
                      <a:pt x="60" y="158"/>
                    </a:lnTo>
                    <a:lnTo>
                      <a:pt x="82" y="131"/>
                    </a:lnTo>
                    <a:lnTo>
                      <a:pt x="105" y="106"/>
                    </a:lnTo>
                    <a:lnTo>
                      <a:pt x="131" y="82"/>
                    </a:lnTo>
                    <a:lnTo>
                      <a:pt x="158" y="62"/>
                    </a:lnTo>
                    <a:lnTo>
                      <a:pt x="187" y="44"/>
                    </a:lnTo>
                    <a:lnTo>
                      <a:pt x="219" y="29"/>
                    </a:lnTo>
                    <a:lnTo>
                      <a:pt x="252" y="17"/>
                    </a:lnTo>
                    <a:lnTo>
                      <a:pt x="287" y="8"/>
                    </a:lnTo>
                    <a:lnTo>
                      <a:pt x="303" y="4"/>
                    </a:lnTo>
                    <a:lnTo>
                      <a:pt x="321" y="2"/>
                    </a:lnTo>
                    <a:lnTo>
                      <a:pt x="339" y="0"/>
                    </a:lnTo>
                    <a:lnTo>
                      <a:pt x="359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endParaRPr sz="2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9" name="Google Shape;99;p7"/>
              <p:cNvSpPr/>
              <p:nvPr/>
            </p:nvSpPr>
            <p:spPr>
              <a:xfrm>
                <a:off x="2147888" y="3756026"/>
                <a:ext cx="1323975" cy="1328738"/>
              </a:xfrm>
              <a:custGeom>
                <a:avLst/>
                <a:gdLst/>
                <a:ahLst/>
                <a:cxnLst/>
                <a:rect l="l" t="t" r="r" b="b"/>
                <a:pathLst>
                  <a:path w="834" h="837" extrusionOk="0">
                    <a:moveTo>
                      <a:pt x="417" y="0"/>
                    </a:moveTo>
                    <a:lnTo>
                      <a:pt x="439" y="2"/>
                    </a:lnTo>
                    <a:lnTo>
                      <a:pt x="460" y="2"/>
                    </a:lnTo>
                    <a:lnTo>
                      <a:pt x="480" y="6"/>
                    </a:lnTo>
                    <a:lnTo>
                      <a:pt x="500" y="9"/>
                    </a:lnTo>
                    <a:lnTo>
                      <a:pt x="522" y="15"/>
                    </a:lnTo>
                    <a:lnTo>
                      <a:pt x="542" y="20"/>
                    </a:lnTo>
                    <a:lnTo>
                      <a:pt x="560" y="26"/>
                    </a:lnTo>
                    <a:lnTo>
                      <a:pt x="580" y="33"/>
                    </a:lnTo>
                    <a:lnTo>
                      <a:pt x="598" y="42"/>
                    </a:lnTo>
                    <a:lnTo>
                      <a:pt x="616" y="51"/>
                    </a:lnTo>
                    <a:lnTo>
                      <a:pt x="634" y="62"/>
                    </a:lnTo>
                    <a:lnTo>
                      <a:pt x="651" y="73"/>
                    </a:lnTo>
                    <a:lnTo>
                      <a:pt x="667" y="84"/>
                    </a:lnTo>
                    <a:lnTo>
                      <a:pt x="683" y="97"/>
                    </a:lnTo>
                    <a:lnTo>
                      <a:pt x="698" y="109"/>
                    </a:lnTo>
                    <a:lnTo>
                      <a:pt x="712" y="124"/>
                    </a:lnTo>
                    <a:lnTo>
                      <a:pt x="727" y="138"/>
                    </a:lnTo>
                    <a:lnTo>
                      <a:pt x="740" y="153"/>
                    </a:lnTo>
                    <a:lnTo>
                      <a:pt x="752" y="169"/>
                    </a:lnTo>
                    <a:lnTo>
                      <a:pt x="763" y="186"/>
                    </a:lnTo>
                    <a:lnTo>
                      <a:pt x="774" y="202"/>
                    </a:lnTo>
                    <a:lnTo>
                      <a:pt x="785" y="220"/>
                    </a:lnTo>
                    <a:lnTo>
                      <a:pt x="794" y="238"/>
                    </a:lnTo>
                    <a:lnTo>
                      <a:pt x="801" y="256"/>
                    </a:lnTo>
                    <a:lnTo>
                      <a:pt x="810" y="274"/>
                    </a:lnTo>
                    <a:lnTo>
                      <a:pt x="816" y="294"/>
                    </a:lnTo>
                    <a:lnTo>
                      <a:pt x="821" y="314"/>
                    </a:lnTo>
                    <a:lnTo>
                      <a:pt x="827" y="334"/>
                    </a:lnTo>
                    <a:lnTo>
                      <a:pt x="830" y="356"/>
                    </a:lnTo>
                    <a:lnTo>
                      <a:pt x="832" y="376"/>
                    </a:lnTo>
                    <a:lnTo>
                      <a:pt x="834" y="398"/>
                    </a:lnTo>
                    <a:lnTo>
                      <a:pt x="834" y="420"/>
                    </a:lnTo>
                    <a:lnTo>
                      <a:pt x="834" y="442"/>
                    </a:lnTo>
                    <a:lnTo>
                      <a:pt x="832" y="462"/>
                    </a:lnTo>
                    <a:lnTo>
                      <a:pt x="830" y="483"/>
                    </a:lnTo>
                    <a:lnTo>
                      <a:pt x="827" y="503"/>
                    </a:lnTo>
                    <a:lnTo>
                      <a:pt x="821" y="523"/>
                    </a:lnTo>
                    <a:lnTo>
                      <a:pt x="816" y="543"/>
                    </a:lnTo>
                    <a:lnTo>
                      <a:pt x="810" y="563"/>
                    </a:lnTo>
                    <a:lnTo>
                      <a:pt x="801" y="581"/>
                    </a:lnTo>
                    <a:lnTo>
                      <a:pt x="794" y="601"/>
                    </a:lnTo>
                    <a:lnTo>
                      <a:pt x="785" y="619"/>
                    </a:lnTo>
                    <a:lnTo>
                      <a:pt x="774" y="636"/>
                    </a:lnTo>
                    <a:lnTo>
                      <a:pt x="763" y="654"/>
                    </a:lnTo>
                    <a:lnTo>
                      <a:pt x="752" y="670"/>
                    </a:lnTo>
                    <a:lnTo>
                      <a:pt x="740" y="685"/>
                    </a:lnTo>
                    <a:lnTo>
                      <a:pt x="727" y="701"/>
                    </a:lnTo>
                    <a:lnTo>
                      <a:pt x="712" y="716"/>
                    </a:lnTo>
                    <a:lnTo>
                      <a:pt x="698" y="728"/>
                    </a:lnTo>
                    <a:lnTo>
                      <a:pt x="683" y="743"/>
                    </a:lnTo>
                    <a:lnTo>
                      <a:pt x="667" y="754"/>
                    </a:lnTo>
                    <a:lnTo>
                      <a:pt x="651" y="767"/>
                    </a:lnTo>
                    <a:lnTo>
                      <a:pt x="634" y="777"/>
                    </a:lnTo>
                    <a:lnTo>
                      <a:pt x="616" y="787"/>
                    </a:lnTo>
                    <a:lnTo>
                      <a:pt x="598" y="796"/>
                    </a:lnTo>
                    <a:lnTo>
                      <a:pt x="580" y="805"/>
                    </a:lnTo>
                    <a:lnTo>
                      <a:pt x="560" y="812"/>
                    </a:lnTo>
                    <a:lnTo>
                      <a:pt x="542" y="819"/>
                    </a:lnTo>
                    <a:lnTo>
                      <a:pt x="522" y="825"/>
                    </a:lnTo>
                    <a:lnTo>
                      <a:pt x="500" y="828"/>
                    </a:lnTo>
                    <a:lnTo>
                      <a:pt x="480" y="832"/>
                    </a:lnTo>
                    <a:lnTo>
                      <a:pt x="460" y="836"/>
                    </a:lnTo>
                    <a:lnTo>
                      <a:pt x="439" y="837"/>
                    </a:lnTo>
                    <a:lnTo>
                      <a:pt x="417" y="837"/>
                    </a:lnTo>
                    <a:lnTo>
                      <a:pt x="395" y="837"/>
                    </a:lnTo>
                    <a:lnTo>
                      <a:pt x="373" y="836"/>
                    </a:lnTo>
                    <a:lnTo>
                      <a:pt x="353" y="832"/>
                    </a:lnTo>
                    <a:lnTo>
                      <a:pt x="333" y="828"/>
                    </a:lnTo>
                    <a:lnTo>
                      <a:pt x="312" y="825"/>
                    </a:lnTo>
                    <a:lnTo>
                      <a:pt x="292" y="819"/>
                    </a:lnTo>
                    <a:lnTo>
                      <a:pt x="274" y="812"/>
                    </a:lnTo>
                    <a:lnTo>
                      <a:pt x="254" y="805"/>
                    </a:lnTo>
                    <a:lnTo>
                      <a:pt x="235" y="796"/>
                    </a:lnTo>
                    <a:lnTo>
                      <a:pt x="217" y="787"/>
                    </a:lnTo>
                    <a:lnTo>
                      <a:pt x="201" y="777"/>
                    </a:lnTo>
                    <a:lnTo>
                      <a:pt x="183" y="767"/>
                    </a:lnTo>
                    <a:lnTo>
                      <a:pt x="167" y="754"/>
                    </a:lnTo>
                    <a:lnTo>
                      <a:pt x="150" y="743"/>
                    </a:lnTo>
                    <a:lnTo>
                      <a:pt x="136" y="728"/>
                    </a:lnTo>
                    <a:lnTo>
                      <a:pt x="121" y="716"/>
                    </a:lnTo>
                    <a:lnTo>
                      <a:pt x="107" y="701"/>
                    </a:lnTo>
                    <a:lnTo>
                      <a:pt x="94" y="685"/>
                    </a:lnTo>
                    <a:lnTo>
                      <a:pt x="81" y="670"/>
                    </a:lnTo>
                    <a:lnTo>
                      <a:pt x="70" y="654"/>
                    </a:lnTo>
                    <a:lnTo>
                      <a:pt x="60" y="636"/>
                    </a:lnTo>
                    <a:lnTo>
                      <a:pt x="49" y="619"/>
                    </a:lnTo>
                    <a:lnTo>
                      <a:pt x="40" y="601"/>
                    </a:lnTo>
                    <a:lnTo>
                      <a:pt x="32" y="581"/>
                    </a:lnTo>
                    <a:lnTo>
                      <a:pt x="25" y="563"/>
                    </a:lnTo>
                    <a:lnTo>
                      <a:pt x="18" y="543"/>
                    </a:lnTo>
                    <a:lnTo>
                      <a:pt x="12" y="523"/>
                    </a:lnTo>
                    <a:lnTo>
                      <a:pt x="7" y="503"/>
                    </a:lnTo>
                    <a:lnTo>
                      <a:pt x="3" y="483"/>
                    </a:lnTo>
                    <a:lnTo>
                      <a:pt x="1" y="462"/>
                    </a:lnTo>
                    <a:lnTo>
                      <a:pt x="0" y="442"/>
                    </a:lnTo>
                    <a:lnTo>
                      <a:pt x="0" y="420"/>
                    </a:lnTo>
                    <a:lnTo>
                      <a:pt x="0" y="398"/>
                    </a:lnTo>
                    <a:lnTo>
                      <a:pt x="1" y="376"/>
                    </a:lnTo>
                    <a:lnTo>
                      <a:pt x="3" y="356"/>
                    </a:lnTo>
                    <a:lnTo>
                      <a:pt x="7" y="334"/>
                    </a:lnTo>
                    <a:lnTo>
                      <a:pt x="12" y="314"/>
                    </a:lnTo>
                    <a:lnTo>
                      <a:pt x="18" y="294"/>
                    </a:lnTo>
                    <a:lnTo>
                      <a:pt x="25" y="274"/>
                    </a:lnTo>
                    <a:lnTo>
                      <a:pt x="32" y="256"/>
                    </a:lnTo>
                    <a:lnTo>
                      <a:pt x="40" y="238"/>
                    </a:lnTo>
                    <a:lnTo>
                      <a:pt x="49" y="220"/>
                    </a:lnTo>
                    <a:lnTo>
                      <a:pt x="60" y="202"/>
                    </a:lnTo>
                    <a:lnTo>
                      <a:pt x="70" y="186"/>
                    </a:lnTo>
                    <a:lnTo>
                      <a:pt x="81" y="169"/>
                    </a:lnTo>
                    <a:lnTo>
                      <a:pt x="94" y="153"/>
                    </a:lnTo>
                    <a:lnTo>
                      <a:pt x="107" y="138"/>
                    </a:lnTo>
                    <a:lnTo>
                      <a:pt x="121" y="124"/>
                    </a:lnTo>
                    <a:lnTo>
                      <a:pt x="136" y="109"/>
                    </a:lnTo>
                    <a:lnTo>
                      <a:pt x="150" y="97"/>
                    </a:lnTo>
                    <a:lnTo>
                      <a:pt x="167" y="84"/>
                    </a:lnTo>
                    <a:lnTo>
                      <a:pt x="183" y="73"/>
                    </a:lnTo>
                    <a:lnTo>
                      <a:pt x="201" y="62"/>
                    </a:lnTo>
                    <a:lnTo>
                      <a:pt x="217" y="51"/>
                    </a:lnTo>
                    <a:lnTo>
                      <a:pt x="235" y="42"/>
                    </a:lnTo>
                    <a:lnTo>
                      <a:pt x="254" y="33"/>
                    </a:lnTo>
                    <a:lnTo>
                      <a:pt x="274" y="26"/>
                    </a:lnTo>
                    <a:lnTo>
                      <a:pt x="292" y="20"/>
                    </a:lnTo>
                    <a:lnTo>
                      <a:pt x="312" y="15"/>
                    </a:lnTo>
                    <a:lnTo>
                      <a:pt x="333" y="9"/>
                    </a:lnTo>
                    <a:lnTo>
                      <a:pt x="353" y="6"/>
                    </a:lnTo>
                    <a:lnTo>
                      <a:pt x="373" y="2"/>
                    </a:lnTo>
                    <a:lnTo>
                      <a:pt x="395" y="2"/>
                    </a:lnTo>
                    <a:lnTo>
                      <a:pt x="41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endParaRPr sz="2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7"/>
              <p:cNvSpPr/>
              <p:nvPr/>
            </p:nvSpPr>
            <p:spPr>
              <a:xfrm>
                <a:off x="1943100" y="5537064"/>
                <a:ext cx="1134666" cy="1136787"/>
              </a:xfrm>
              <a:custGeom>
                <a:avLst/>
                <a:gdLst/>
                <a:ahLst/>
                <a:cxnLst/>
                <a:rect l="l" t="t" r="r" b="b"/>
                <a:pathLst>
                  <a:path w="535" h="536" extrusionOk="0">
                    <a:moveTo>
                      <a:pt x="268" y="0"/>
                    </a:moveTo>
                    <a:lnTo>
                      <a:pt x="296" y="2"/>
                    </a:lnTo>
                    <a:lnTo>
                      <a:pt x="321" y="6"/>
                    </a:lnTo>
                    <a:lnTo>
                      <a:pt x="348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9" y="62"/>
                    </a:lnTo>
                    <a:lnTo>
                      <a:pt x="457" y="78"/>
                    </a:lnTo>
                    <a:lnTo>
                      <a:pt x="475" y="98"/>
                    </a:lnTo>
                    <a:lnTo>
                      <a:pt x="490" y="118"/>
                    </a:lnTo>
                    <a:lnTo>
                      <a:pt x="504" y="140"/>
                    </a:lnTo>
                    <a:lnTo>
                      <a:pt x="515" y="164"/>
                    </a:lnTo>
                    <a:lnTo>
                      <a:pt x="524" y="189"/>
                    </a:lnTo>
                    <a:lnTo>
                      <a:pt x="529" y="215"/>
                    </a:lnTo>
                    <a:lnTo>
                      <a:pt x="535" y="242"/>
                    </a:lnTo>
                    <a:lnTo>
                      <a:pt x="535" y="269"/>
                    </a:lnTo>
                    <a:lnTo>
                      <a:pt x="535" y="296"/>
                    </a:lnTo>
                    <a:lnTo>
                      <a:pt x="529" y="323"/>
                    </a:lnTo>
                    <a:lnTo>
                      <a:pt x="524" y="349"/>
                    </a:lnTo>
                    <a:lnTo>
                      <a:pt x="515" y="372"/>
                    </a:lnTo>
                    <a:lnTo>
                      <a:pt x="504" y="396"/>
                    </a:lnTo>
                    <a:lnTo>
                      <a:pt x="490" y="418"/>
                    </a:lnTo>
                    <a:lnTo>
                      <a:pt x="475" y="440"/>
                    </a:lnTo>
                    <a:lnTo>
                      <a:pt x="457" y="458"/>
                    </a:lnTo>
                    <a:lnTo>
                      <a:pt x="439" y="476"/>
                    </a:lnTo>
                    <a:lnTo>
                      <a:pt x="417" y="491"/>
                    </a:lnTo>
                    <a:lnTo>
                      <a:pt x="395" y="505"/>
                    </a:lnTo>
                    <a:lnTo>
                      <a:pt x="372" y="516"/>
                    </a:lnTo>
                    <a:lnTo>
                      <a:pt x="348" y="525"/>
                    </a:lnTo>
                    <a:lnTo>
                      <a:pt x="321" y="530"/>
                    </a:lnTo>
                    <a:lnTo>
                      <a:pt x="296" y="536"/>
                    </a:lnTo>
                    <a:lnTo>
                      <a:pt x="268" y="536"/>
                    </a:lnTo>
                    <a:lnTo>
                      <a:pt x="241" y="536"/>
                    </a:lnTo>
                    <a:lnTo>
                      <a:pt x="214" y="530"/>
                    </a:lnTo>
                    <a:lnTo>
                      <a:pt x="189" y="525"/>
                    </a:lnTo>
                    <a:lnTo>
                      <a:pt x="163" y="516"/>
                    </a:lnTo>
                    <a:lnTo>
                      <a:pt x="140" y="505"/>
                    </a:lnTo>
                    <a:lnTo>
                      <a:pt x="118" y="491"/>
                    </a:lnTo>
                    <a:lnTo>
                      <a:pt x="98" y="476"/>
                    </a:lnTo>
                    <a:lnTo>
                      <a:pt x="78" y="458"/>
                    </a:lnTo>
                    <a:lnTo>
                      <a:pt x="62" y="440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9"/>
                    </a:lnTo>
                    <a:lnTo>
                      <a:pt x="5" y="323"/>
                    </a:lnTo>
                    <a:lnTo>
                      <a:pt x="2" y="296"/>
                    </a:lnTo>
                    <a:lnTo>
                      <a:pt x="0" y="269"/>
                    </a:lnTo>
                    <a:lnTo>
                      <a:pt x="2" y="242"/>
                    </a:lnTo>
                    <a:lnTo>
                      <a:pt x="5" y="215"/>
                    </a:lnTo>
                    <a:lnTo>
                      <a:pt x="13" y="189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8"/>
                    </a:lnTo>
                    <a:lnTo>
                      <a:pt x="78" y="78"/>
                    </a:lnTo>
                    <a:lnTo>
                      <a:pt x="98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9" y="13"/>
                    </a:lnTo>
                    <a:lnTo>
                      <a:pt x="214" y="6"/>
                    </a:lnTo>
                    <a:lnTo>
                      <a:pt x="241" y="2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endParaRPr sz="2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1" name="Google Shape;101;p7"/>
              <p:cNvSpPr/>
              <p:nvPr/>
            </p:nvSpPr>
            <p:spPr>
              <a:xfrm>
                <a:off x="71438" y="4056063"/>
                <a:ext cx="849313" cy="850900"/>
              </a:xfrm>
              <a:custGeom>
                <a:avLst/>
                <a:gdLst/>
                <a:ahLst/>
                <a:cxnLst/>
                <a:rect l="l" t="t" r="r" b="b"/>
                <a:pathLst>
                  <a:path w="535" h="536" extrusionOk="0">
                    <a:moveTo>
                      <a:pt x="267" y="0"/>
                    </a:moveTo>
                    <a:lnTo>
                      <a:pt x="294" y="2"/>
                    </a:lnTo>
                    <a:lnTo>
                      <a:pt x="321" y="6"/>
                    </a:lnTo>
                    <a:lnTo>
                      <a:pt x="346" y="13"/>
                    </a:lnTo>
                    <a:lnTo>
                      <a:pt x="372" y="22"/>
                    </a:lnTo>
                    <a:lnTo>
                      <a:pt x="395" y="33"/>
                    </a:lnTo>
                    <a:lnTo>
                      <a:pt x="417" y="46"/>
                    </a:lnTo>
                    <a:lnTo>
                      <a:pt x="437" y="62"/>
                    </a:lnTo>
                    <a:lnTo>
                      <a:pt x="457" y="78"/>
                    </a:lnTo>
                    <a:lnTo>
                      <a:pt x="473" y="98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3" y="164"/>
                    </a:lnTo>
                    <a:lnTo>
                      <a:pt x="522" y="189"/>
                    </a:lnTo>
                    <a:lnTo>
                      <a:pt x="530" y="214"/>
                    </a:lnTo>
                    <a:lnTo>
                      <a:pt x="533" y="242"/>
                    </a:lnTo>
                    <a:lnTo>
                      <a:pt x="535" y="269"/>
                    </a:lnTo>
                    <a:lnTo>
                      <a:pt x="533" y="296"/>
                    </a:lnTo>
                    <a:lnTo>
                      <a:pt x="530" y="322"/>
                    </a:lnTo>
                    <a:lnTo>
                      <a:pt x="522" y="349"/>
                    </a:lnTo>
                    <a:lnTo>
                      <a:pt x="513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3" y="440"/>
                    </a:lnTo>
                    <a:lnTo>
                      <a:pt x="457" y="458"/>
                    </a:lnTo>
                    <a:lnTo>
                      <a:pt x="437" y="476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6"/>
                    </a:lnTo>
                    <a:lnTo>
                      <a:pt x="346" y="525"/>
                    </a:lnTo>
                    <a:lnTo>
                      <a:pt x="321" y="530"/>
                    </a:lnTo>
                    <a:lnTo>
                      <a:pt x="294" y="536"/>
                    </a:lnTo>
                    <a:lnTo>
                      <a:pt x="267" y="536"/>
                    </a:lnTo>
                    <a:lnTo>
                      <a:pt x="239" y="536"/>
                    </a:lnTo>
                    <a:lnTo>
                      <a:pt x="212" y="530"/>
                    </a:lnTo>
                    <a:lnTo>
                      <a:pt x="187" y="525"/>
                    </a:lnTo>
                    <a:lnTo>
                      <a:pt x="163" y="516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6" y="476"/>
                    </a:lnTo>
                    <a:lnTo>
                      <a:pt x="78" y="458"/>
                    </a:lnTo>
                    <a:lnTo>
                      <a:pt x="60" y="440"/>
                    </a:lnTo>
                    <a:lnTo>
                      <a:pt x="45" y="418"/>
                    </a:lnTo>
                    <a:lnTo>
                      <a:pt x="31" y="396"/>
                    </a:lnTo>
                    <a:lnTo>
                      <a:pt x="20" y="372"/>
                    </a:lnTo>
                    <a:lnTo>
                      <a:pt x="11" y="349"/>
                    </a:lnTo>
                    <a:lnTo>
                      <a:pt x="6" y="322"/>
                    </a:lnTo>
                    <a:lnTo>
                      <a:pt x="0" y="296"/>
                    </a:lnTo>
                    <a:lnTo>
                      <a:pt x="0" y="269"/>
                    </a:lnTo>
                    <a:lnTo>
                      <a:pt x="0" y="242"/>
                    </a:lnTo>
                    <a:lnTo>
                      <a:pt x="6" y="214"/>
                    </a:lnTo>
                    <a:lnTo>
                      <a:pt x="11" y="189"/>
                    </a:lnTo>
                    <a:lnTo>
                      <a:pt x="20" y="164"/>
                    </a:lnTo>
                    <a:lnTo>
                      <a:pt x="31" y="140"/>
                    </a:lnTo>
                    <a:lnTo>
                      <a:pt x="45" y="118"/>
                    </a:lnTo>
                    <a:lnTo>
                      <a:pt x="60" y="98"/>
                    </a:lnTo>
                    <a:lnTo>
                      <a:pt x="78" y="78"/>
                    </a:lnTo>
                    <a:lnTo>
                      <a:pt x="96" y="62"/>
                    </a:lnTo>
                    <a:lnTo>
                      <a:pt x="118" y="46"/>
                    </a:lnTo>
                    <a:lnTo>
                      <a:pt x="140" y="33"/>
                    </a:lnTo>
                    <a:lnTo>
                      <a:pt x="163" y="22"/>
                    </a:lnTo>
                    <a:lnTo>
                      <a:pt x="187" y="13"/>
                    </a:lnTo>
                    <a:lnTo>
                      <a:pt x="212" y="6"/>
                    </a:lnTo>
                    <a:lnTo>
                      <a:pt x="239" y="2"/>
                    </a:lnTo>
                    <a:lnTo>
                      <a:pt x="267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endParaRPr sz="2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2" name="Google Shape;102;p7"/>
              <p:cNvSpPr/>
              <p:nvPr/>
            </p:nvSpPr>
            <p:spPr>
              <a:xfrm>
                <a:off x="944563" y="2790826"/>
                <a:ext cx="960438" cy="960438"/>
              </a:xfrm>
              <a:custGeom>
                <a:avLst/>
                <a:gdLst/>
                <a:ahLst/>
                <a:cxnLst/>
                <a:rect l="l" t="t" r="r" b="b"/>
                <a:pathLst>
                  <a:path w="605" h="605" extrusionOk="0">
                    <a:moveTo>
                      <a:pt x="302" y="0"/>
                    </a:moveTo>
                    <a:lnTo>
                      <a:pt x="333" y="0"/>
                    </a:lnTo>
                    <a:lnTo>
                      <a:pt x="364" y="5"/>
                    </a:lnTo>
                    <a:lnTo>
                      <a:pt x="393" y="13"/>
                    </a:lnTo>
                    <a:lnTo>
                      <a:pt x="420" y="24"/>
                    </a:lnTo>
                    <a:lnTo>
                      <a:pt x="448" y="36"/>
                    </a:lnTo>
                    <a:lnTo>
                      <a:pt x="471" y="51"/>
                    </a:lnTo>
                    <a:lnTo>
                      <a:pt x="495" y="69"/>
                    </a:lnTo>
                    <a:lnTo>
                      <a:pt x="516" y="87"/>
                    </a:lnTo>
                    <a:lnTo>
                      <a:pt x="536" y="109"/>
                    </a:lnTo>
                    <a:lnTo>
                      <a:pt x="553" y="133"/>
                    </a:lnTo>
                    <a:lnTo>
                      <a:pt x="569" y="158"/>
                    </a:lnTo>
                    <a:lnTo>
                      <a:pt x="582" y="183"/>
                    </a:lnTo>
                    <a:lnTo>
                      <a:pt x="591" y="212"/>
                    </a:lnTo>
                    <a:lnTo>
                      <a:pt x="600" y="241"/>
                    </a:lnTo>
                    <a:lnTo>
                      <a:pt x="604" y="271"/>
                    </a:lnTo>
                    <a:lnTo>
                      <a:pt x="605" y="301"/>
                    </a:lnTo>
                    <a:lnTo>
                      <a:pt x="604" y="332"/>
                    </a:lnTo>
                    <a:lnTo>
                      <a:pt x="600" y="363"/>
                    </a:lnTo>
                    <a:lnTo>
                      <a:pt x="591" y="392"/>
                    </a:lnTo>
                    <a:lnTo>
                      <a:pt x="582" y="419"/>
                    </a:lnTo>
                    <a:lnTo>
                      <a:pt x="569" y="447"/>
                    </a:lnTo>
                    <a:lnTo>
                      <a:pt x="553" y="472"/>
                    </a:lnTo>
                    <a:lnTo>
                      <a:pt x="536" y="494"/>
                    </a:lnTo>
                    <a:lnTo>
                      <a:pt x="516" y="516"/>
                    </a:lnTo>
                    <a:lnTo>
                      <a:pt x="495" y="536"/>
                    </a:lnTo>
                    <a:lnTo>
                      <a:pt x="471" y="554"/>
                    </a:lnTo>
                    <a:lnTo>
                      <a:pt x="448" y="568"/>
                    </a:lnTo>
                    <a:lnTo>
                      <a:pt x="420" y="581"/>
                    </a:lnTo>
                    <a:lnTo>
                      <a:pt x="393" y="592"/>
                    </a:lnTo>
                    <a:lnTo>
                      <a:pt x="364" y="599"/>
                    </a:lnTo>
                    <a:lnTo>
                      <a:pt x="333" y="603"/>
                    </a:lnTo>
                    <a:lnTo>
                      <a:pt x="302" y="605"/>
                    </a:lnTo>
                    <a:lnTo>
                      <a:pt x="272" y="603"/>
                    </a:lnTo>
                    <a:lnTo>
                      <a:pt x="243" y="599"/>
                    </a:lnTo>
                    <a:lnTo>
                      <a:pt x="214" y="592"/>
                    </a:lnTo>
                    <a:lnTo>
                      <a:pt x="185" y="581"/>
                    </a:lnTo>
                    <a:lnTo>
                      <a:pt x="159" y="568"/>
                    </a:lnTo>
                    <a:lnTo>
                      <a:pt x="134" y="554"/>
                    </a:lnTo>
                    <a:lnTo>
                      <a:pt x="110" y="536"/>
                    </a:lnTo>
                    <a:lnTo>
                      <a:pt x="88" y="516"/>
                    </a:lnTo>
                    <a:lnTo>
                      <a:pt x="69" y="494"/>
                    </a:lnTo>
                    <a:lnTo>
                      <a:pt x="52" y="472"/>
                    </a:lnTo>
                    <a:lnTo>
                      <a:pt x="36" y="447"/>
                    </a:lnTo>
                    <a:lnTo>
                      <a:pt x="23" y="419"/>
                    </a:lnTo>
                    <a:lnTo>
                      <a:pt x="14" y="392"/>
                    </a:lnTo>
                    <a:lnTo>
                      <a:pt x="7" y="363"/>
                    </a:lnTo>
                    <a:lnTo>
                      <a:pt x="1" y="332"/>
                    </a:lnTo>
                    <a:lnTo>
                      <a:pt x="0" y="301"/>
                    </a:lnTo>
                    <a:lnTo>
                      <a:pt x="1" y="271"/>
                    </a:lnTo>
                    <a:lnTo>
                      <a:pt x="7" y="241"/>
                    </a:lnTo>
                    <a:lnTo>
                      <a:pt x="14" y="212"/>
                    </a:lnTo>
                    <a:lnTo>
                      <a:pt x="23" y="183"/>
                    </a:lnTo>
                    <a:lnTo>
                      <a:pt x="36" y="158"/>
                    </a:lnTo>
                    <a:lnTo>
                      <a:pt x="52" y="133"/>
                    </a:lnTo>
                    <a:lnTo>
                      <a:pt x="69" y="109"/>
                    </a:lnTo>
                    <a:lnTo>
                      <a:pt x="88" y="87"/>
                    </a:lnTo>
                    <a:lnTo>
                      <a:pt x="110" y="69"/>
                    </a:lnTo>
                    <a:lnTo>
                      <a:pt x="134" y="51"/>
                    </a:lnTo>
                    <a:lnTo>
                      <a:pt x="159" y="36"/>
                    </a:lnTo>
                    <a:lnTo>
                      <a:pt x="185" y="24"/>
                    </a:lnTo>
                    <a:lnTo>
                      <a:pt x="214" y="13"/>
                    </a:lnTo>
                    <a:lnTo>
                      <a:pt x="243" y="5"/>
                    </a:lnTo>
                    <a:lnTo>
                      <a:pt x="272" y="0"/>
                    </a:lnTo>
                    <a:lnTo>
                      <a:pt x="30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endParaRPr sz="2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3" name="Google Shape;103;p7"/>
              <p:cNvSpPr/>
              <p:nvPr/>
            </p:nvSpPr>
            <p:spPr>
              <a:xfrm>
                <a:off x="1965325" y="1868488"/>
                <a:ext cx="1181100" cy="1181100"/>
              </a:xfrm>
              <a:custGeom>
                <a:avLst/>
                <a:gdLst/>
                <a:ahLst/>
                <a:cxnLst/>
                <a:rect l="l" t="t" r="r" b="b"/>
                <a:pathLst>
                  <a:path w="744" h="744" extrusionOk="0">
                    <a:moveTo>
                      <a:pt x="372" y="0"/>
                    </a:moveTo>
                    <a:lnTo>
                      <a:pt x="390" y="2"/>
                    </a:lnTo>
                    <a:lnTo>
                      <a:pt x="410" y="2"/>
                    </a:lnTo>
                    <a:lnTo>
                      <a:pt x="428" y="5"/>
                    </a:lnTo>
                    <a:lnTo>
                      <a:pt x="447" y="7"/>
                    </a:lnTo>
                    <a:lnTo>
                      <a:pt x="483" y="16"/>
                    </a:lnTo>
                    <a:lnTo>
                      <a:pt x="517" y="29"/>
                    </a:lnTo>
                    <a:lnTo>
                      <a:pt x="548" y="45"/>
                    </a:lnTo>
                    <a:lnTo>
                      <a:pt x="579" y="63"/>
                    </a:lnTo>
                    <a:lnTo>
                      <a:pt x="608" y="85"/>
                    </a:lnTo>
                    <a:lnTo>
                      <a:pt x="635" y="109"/>
                    </a:lnTo>
                    <a:lnTo>
                      <a:pt x="659" y="136"/>
                    </a:lnTo>
                    <a:lnTo>
                      <a:pt x="681" y="165"/>
                    </a:lnTo>
                    <a:lnTo>
                      <a:pt x="699" y="194"/>
                    </a:lnTo>
                    <a:lnTo>
                      <a:pt x="715" y="227"/>
                    </a:lnTo>
                    <a:lnTo>
                      <a:pt x="726" y="261"/>
                    </a:lnTo>
                    <a:lnTo>
                      <a:pt x="735" y="298"/>
                    </a:lnTo>
                    <a:lnTo>
                      <a:pt x="739" y="316"/>
                    </a:lnTo>
                    <a:lnTo>
                      <a:pt x="742" y="334"/>
                    </a:lnTo>
                    <a:lnTo>
                      <a:pt x="742" y="354"/>
                    </a:lnTo>
                    <a:lnTo>
                      <a:pt x="744" y="372"/>
                    </a:lnTo>
                    <a:lnTo>
                      <a:pt x="742" y="392"/>
                    </a:lnTo>
                    <a:lnTo>
                      <a:pt x="742" y="410"/>
                    </a:lnTo>
                    <a:lnTo>
                      <a:pt x="739" y="428"/>
                    </a:lnTo>
                    <a:lnTo>
                      <a:pt x="735" y="447"/>
                    </a:lnTo>
                    <a:lnTo>
                      <a:pt x="726" y="483"/>
                    </a:lnTo>
                    <a:lnTo>
                      <a:pt x="715" y="517"/>
                    </a:lnTo>
                    <a:lnTo>
                      <a:pt x="699" y="550"/>
                    </a:lnTo>
                    <a:lnTo>
                      <a:pt x="681" y="581"/>
                    </a:lnTo>
                    <a:lnTo>
                      <a:pt x="659" y="608"/>
                    </a:lnTo>
                    <a:lnTo>
                      <a:pt x="635" y="635"/>
                    </a:lnTo>
                    <a:lnTo>
                      <a:pt x="608" y="659"/>
                    </a:lnTo>
                    <a:lnTo>
                      <a:pt x="579" y="681"/>
                    </a:lnTo>
                    <a:lnTo>
                      <a:pt x="548" y="699"/>
                    </a:lnTo>
                    <a:lnTo>
                      <a:pt x="517" y="715"/>
                    </a:lnTo>
                    <a:lnTo>
                      <a:pt x="483" y="728"/>
                    </a:lnTo>
                    <a:lnTo>
                      <a:pt x="447" y="737"/>
                    </a:lnTo>
                    <a:lnTo>
                      <a:pt x="428" y="741"/>
                    </a:lnTo>
                    <a:lnTo>
                      <a:pt x="410" y="743"/>
                    </a:lnTo>
                    <a:lnTo>
                      <a:pt x="390" y="744"/>
                    </a:lnTo>
                    <a:lnTo>
                      <a:pt x="372" y="744"/>
                    </a:lnTo>
                    <a:lnTo>
                      <a:pt x="352" y="744"/>
                    </a:lnTo>
                    <a:lnTo>
                      <a:pt x="334" y="743"/>
                    </a:lnTo>
                    <a:lnTo>
                      <a:pt x="316" y="741"/>
                    </a:lnTo>
                    <a:lnTo>
                      <a:pt x="296" y="737"/>
                    </a:lnTo>
                    <a:lnTo>
                      <a:pt x="262" y="728"/>
                    </a:lnTo>
                    <a:lnTo>
                      <a:pt x="227" y="715"/>
                    </a:lnTo>
                    <a:lnTo>
                      <a:pt x="194" y="699"/>
                    </a:lnTo>
                    <a:lnTo>
                      <a:pt x="164" y="681"/>
                    </a:lnTo>
                    <a:lnTo>
                      <a:pt x="135" y="659"/>
                    </a:lnTo>
                    <a:lnTo>
                      <a:pt x="109" y="635"/>
                    </a:lnTo>
                    <a:lnTo>
                      <a:pt x="86" y="608"/>
                    </a:lnTo>
                    <a:lnTo>
                      <a:pt x="64" y="581"/>
                    </a:lnTo>
                    <a:lnTo>
                      <a:pt x="46" y="550"/>
                    </a:lnTo>
                    <a:lnTo>
                      <a:pt x="29" y="517"/>
                    </a:lnTo>
                    <a:lnTo>
                      <a:pt x="17" y="483"/>
                    </a:lnTo>
                    <a:lnTo>
                      <a:pt x="8" y="447"/>
                    </a:lnTo>
                    <a:lnTo>
                      <a:pt x="4" y="428"/>
                    </a:lnTo>
                    <a:lnTo>
                      <a:pt x="2" y="410"/>
                    </a:lnTo>
                    <a:lnTo>
                      <a:pt x="0" y="392"/>
                    </a:lnTo>
                    <a:lnTo>
                      <a:pt x="0" y="372"/>
                    </a:lnTo>
                    <a:lnTo>
                      <a:pt x="0" y="354"/>
                    </a:lnTo>
                    <a:lnTo>
                      <a:pt x="2" y="334"/>
                    </a:lnTo>
                    <a:lnTo>
                      <a:pt x="4" y="316"/>
                    </a:lnTo>
                    <a:lnTo>
                      <a:pt x="8" y="298"/>
                    </a:lnTo>
                    <a:lnTo>
                      <a:pt x="17" y="261"/>
                    </a:lnTo>
                    <a:lnTo>
                      <a:pt x="29" y="227"/>
                    </a:lnTo>
                    <a:lnTo>
                      <a:pt x="46" y="194"/>
                    </a:lnTo>
                    <a:lnTo>
                      <a:pt x="64" y="165"/>
                    </a:lnTo>
                    <a:lnTo>
                      <a:pt x="86" y="136"/>
                    </a:lnTo>
                    <a:lnTo>
                      <a:pt x="109" y="109"/>
                    </a:lnTo>
                    <a:lnTo>
                      <a:pt x="135" y="85"/>
                    </a:lnTo>
                    <a:lnTo>
                      <a:pt x="164" y="63"/>
                    </a:lnTo>
                    <a:lnTo>
                      <a:pt x="194" y="45"/>
                    </a:lnTo>
                    <a:lnTo>
                      <a:pt x="227" y="29"/>
                    </a:lnTo>
                    <a:lnTo>
                      <a:pt x="262" y="16"/>
                    </a:lnTo>
                    <a:lnTo>
                      <a:pt x="296" y="7"/>
                    </a:lnTo>
                    <a:lnTo>
                      <a:pt x="316" y="5"/>
                    </a:lnTo>
                    <a:lnTo>
                      <a:pt x="334" y="2"/>
                    </a:lnTo>
                    <a:lnTo>
                      <a:pt x="352" y="2"/>
                    </a:lnTo>
                    <a:lnTo>
                      <a:pt x="372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endParaRPr sz="2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4" name="Google Shape;104;p7"/>
              <p:cNvSpPr/>
              <p:nvPr/>
            </p:nvSpPr>
            <p:spPr>
              <a:xfrm>
                <a:off x="244475" y="1787526"/>
                <a:ext cx="849313" cy="850900"/>
              </a:xfrm>
              <a:custGeom>
                <a:avLst/>
                <a:gdLst/>
                <a:ahLst/>
                <a:cxnLst/>
                <a:rect l="l" t="t" r="r" b="b"/>
                <a:pathLst>
                  <a:path w="535" h="536" extrusionOk="0">
                    <a:moveTo>
                      <a:pt x="268" y="0"/>
                    </a:moveTo>
                    <a:lnTo>
                      <a:pt x="296" y="0"/>
                    </a:lnTo>
                    <a:lnTo>
                      <a:pt x="321" y="6"/>
                    </a:lnTo>
                    <a:lnTo>
                      <a:pt x="348" y="11"/>
                    </a:lnTo>
                    <a:lnTo>
                      <a:pt x="372" y="20"/>
                    </a:lnTo>
                    <a:lnTo>
                      <a:pt x="395" y="31"/>
                    </a:lnTo>
                    <a:lnTo>
                      <a:pt x="417" y="45"/>
                    </a:lnTo>
                    <a:lnTo>
                      <a:pt x="439" y="60"/>
                    </a:lnTo>
                    <a:lnTo>
                      <a:pt x="457" y="78"/>
                    </a:lnTo>
                    <a:lnTo>
                      <a:pt x="475" y="96"/>
                    </a:lnTo>
                    <a:lnTo>
                      <a:pt x="490" y="118"/>
                    </a:lnTo>
                    <a:lnTo>
                      <a:pt x="502" y="140"/>
                    </a:lnTo>
                    <a:lnTo>
                      <a:pt x="515" y="164"/>
                    </a:lnTo>
                    <a:lnTo>
                      <a:pt x="524" y="187"/>
                    </a:lnTo>
                    <a:lnTo>
                      <a:pt x="529" y="213"/>
                    </a:lnTo>
                    <a:lnTo>
                      <a:pt x="535" y="240"/>
                    </a:lnTo>
                    <a:lnTo>
                      <a:pt x="535" y="267"/>
                    </a:lnTo>
                    <a:lnTo>
                      <a:pt x="535" y="294"/>
                    </a:lnTo>
                    <a:lnTo>
                      <a:pt x="529" y="321"/>
                    </a:lnTo>
                    <a:lnTo>
                      <a:pt x="524" y="347"/>
                    </a:lnTo>
                    <a:lnTo>
                      <a:pt x="515" y="372"/>
                    </a:lnTo>
                    <a:lnTo>
                      <a:pt x="502" y="396"/>
                    </a:lnTo>
                    <a:lnTo>
                      <a:pt x="490" y="418"/>
                    </a:lnTo>
                    <a:lnTo>
                      <a:pt x="475" y="438"/>
                    </a:lnTo>
                    <a:lnTo>
                      <a:pt x="457" y="458"/>
                    </a:lnTo>
                    <a:lnTo>
                      <a:pt x="439" y="474"/>
                    </a:lnTo>
                    <a:lnTo>
                      <a:pt x="417" y="490"/>
                    </a:lnTo>
                    <a:lnTo>
                      <a:pt x="395" y="503"/>
                    </a:lnTo>
                    <a:lnTo>
                      <a:pt x="372" y="514"/>
                    </a:lnTo>
                    <a:lnTo>
                      <a:pt x="348" y="523"/>
                    </a:lnTo>
                    <a:lnTo>
                      <a:pt x="321" y="530"/>
                    </a:lnTo>
                    <a:lnTo>
                      <a:pt x="296" y="534"/>
                    </a:lnTo>
                    <a:lnTo>
                      <a:pt x="268" y="536"/>
                    </a:lnTo>
                    <a:lnTo>
                      <a:pt x="241" y="534"/>
                    </a:lnTo>
                    <a:lnTo>
                      <a:pt x="214" y="530"/>
                    </a:lnTo>
                    <a:lnTo>
                      <a:pt x="188" y="523"/>
                    </a:lnTo>
                    <a:lnTo>
                      <a:pt x="163" y="514"/>
                    </a:lnTo>
                    <a:lnTo>
                      <a:pt x="140" y="503"/>
                    </a:lnTo>
                    <a:lnTo>
                      <a:pt x="118" y="490"/>
                    </a:lnTo>
                    <a:lnTo>
                      <a:pt x="98" y="474"/>
                    </a:lnTo>
                    <a:lnTo>
                      <a:pt x="78" y="458"/>
                    </a:lnTo>
                    <a:lnTo>
                      <a:pt x="62" y="438"/>
                    </a:lnTo>
                    <a:lnTo>
                      <a:pt x="45" y="418"/>
                    </a:lnTo>
                    <a:lnTo>
                      <a:pt x="33" y="396"/>
                    </a:lnTo>
                    <a:lnTo>
                      <a:pt x="22" y="372"/>
                    </a:lnTo>
                    <a:lnTo>
                      <a:pt x="13" y="347"/>
                    </a:lnTo>
                    <a:lnTo>
                      <a:pt x="5" y="321"/>
                    </a:lnTo>
                    <a:lnTo>
                      <a:pt x="2" y="294"/>
                    </a:lnTo>
                    <a:lnTo>
                      <a:pt x="0" y="267"/>
                    </a:lnTo>
                    <a:lnTo>
                      <a:pt x="2" y="240"/>
                    </a:lnTo>
                    <a:lnTo>
                      <a:pt x="5" y="213"/>
                    </a:lnTo>
                    <a:lnTo>
                      <a:pt x="13" y="18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5" y="118"/>
                    </a:lnTo>
                    <a:lnTo>
                      <a:pt x="62" y="96"/>
                    </a:lnTo>
                    <a:lnTo>
                      <a:pt x="78" y="78"/>
                    </a:lnTo>
                    <a:lnTo>
                      <a:pt x="98" y="60"/>
                    </a:lnTo>
                    <a:lnTo>
                      <a:pt x="118" y="45"/>
                    </a:lnTo>
                    <a:lnTo>
                      <a:pt x="140" y="31"/>
                    </a:lnTo>
                    <a:lnTo>
                      <a:pt x="163" y="20"/>
                    </a:lnTo>
                    <a:lnTo>
                      <a:pt x="188" y="11"/>
                    </a:lnTo>
                    <a:lnTo>
                      <a:pt x="214" y="6"/>
                    </a:lnTo>
                    <a:lnTo>
                      <a:pt x="241" y="0"/>
                    </a:lnTo>
                    <a:lnTo>
                      <a:pt x="268" y="0"/>
                    </a:lnTo>
                    <a:close/>
                  </a:path>
                </a:pathLst>
              </a:custGeom>
              <a:solidFill>
                <a:srgbClr val="88C440"/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</a:effectLst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Arial"/>
                  <a:buNone/>
                </a:pPr>
                <a:endParaRPr sz="2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05" name="Google Shape;105;p7"/>
            <p:cNvSpPr/>
            <p:nvPr/>
          </p:nvSpPr>
          <p:spPr>
            <a:xfrm>
              <a:off x="2031312" y="2546175"/>
              <a:ext cx="429908" cy="882294"/>
            </a:xfrm>
            <a:custGeom>
              <a:avLst/>
              <a:gdLst/>
              <a:ahLst/>
              <a:cxnLst/>
              <a:rect l="l" t="t" r="r" b="b"/>
              <a:pathLst>
                <a:path w="306" h="628" extrusionOk="0">
                  <a:moveTo>
                    <a:pt x="2" y="0"/>
                  </a:moveTo>
                  <a:lnTo>
                    <a:pt x="0" y="2"/>
                  </a:lnTo>
                  <a:lnTo>
                    <a:pt x="107" y="103"/>
                  </a:lnTo>
                  <a:lnTo>
                    <a:pt x="119" y="107"/>
                  </a:lnTo>
                  <a:lnTo>
                    <a:pt x="127" y="111"/>
                  </a:lnTo>
                  <a:lnTo>
                    <a:pt x="136" y="125"/>
                  </a:lnTo>
                  <a:lnTo>
                    <a:pt x="127" y="338"/>
                  </a:lnTo>
                  <a:lnTo>
                    <a:pt x="130" y="338"/>
                  </a:lnTo>
                  <a:lnTo>
                    <a:pt x="154" y="158"/>
                  </a:lnTo>
                  <a:lnTo>
                    <a:pt x="148" y="143"/>
                  </a:lnTo>
                  <a:lnTo>
                    <a:pt x="148" y="132"/>
                  </a:lnTo>
                  <a:lnTo>
                    <a:pt x="159" y="134"/>
                  </a:lnTo>
                  <a:lnTo>
                    <a:pt x="150" y="628"/>
                  </a:lnTo>
                  <a:lnTo>
                    <a:pt x="196" y="628"/>
                  </a:lnTo>
                  <a:lnTo>
                    <a:pt x="183" y="136"/>
                  </a:lnTo>
                  <a:lnTo>
                    <a:pt x="216" y="134"/>
                  </a:lnTo>
                  <a:lnTo>
                    <a:pt x="216" y="112"/>
                  </a:lnTo>
                  <a:lnTo>
                    <a:pt x="174" y="107"/>
                  </a:lnTo>
                  <a:lnTo>
                    <a:pt x="306" y="9"/>
                  </a:lnTo>
                  <a:lnTo>
                    <a:pt x="303" y="5"/>
                  </a:lnTo>
                  <a:lnTo>
                    <a:pt x="167" y="89"/>
                  </a:lnTo>
                  <a:lnTo>
                    <a:pt x="159" y="100"/>
                  </a:lnTo>
                  <a:lnTo>
                    <a:pt x="156" y="103"/>
                  </a:lnTo>
                  <a:lnTo>
                    <a:pt x="145" y="107"/>
                  </a:lnTo>
                  <a:lnTo>
                    <a:pt x="141" y="107"/>
                  </a:lnTo>
                  <a:lnTo>
                    <a:pt x="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7"/>
            <p:cNvSpPr/>
            <p:nvPr/>
          </p:nvSpPr>
          <p:spPr>
            <a:xfrm>
              <a:off x="575807" y="2377584"/>
              <a:ext cx="46363" cy="112394"/>
            </a:xfrm>
            <a:custGeom>
              <a:avLst/>
              <a:gdLst/>
              <a:ahLst/>
              <a:cxnLst/>
              <a:rect l="l" t="t" r="r" b="b"/>
              <a:pathLst>
                <a:path w="33" h="80" extrusionOk="0">
                  <a:moveTo>
                    <a:pt x="33" y="80"/>
                  </a:moveTo>
                  <a:lnTo>
                    <a:pt x="16" y="0"/>
                  </a:lnTo>
                  <a:lnTo>
                    <a:pt x="0" y="80"/>
                  </a:lnTo>
                  <a:lnTo>
                    <a:pt x="16" y="78"/>
                  </a:lnTo>
                  <a:lnTo>
                    <a:pt x="33" y="8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7"/>
            <p:cNvSpPr/>
            <p:nvPr/>
          </p:nvSpPr>
          <p:spPr>
            <a:xfrm>
              <a:off x="695227" y="2423946"/>
              <a:ext cx="77271" cy="106774"/>
            </a:xfrm>
            <a:custGeom>
              <a:avLst/>
              <a:gdLst/>
              <a:ahLst/>
              <a:cxnLst/>
              <a:rect l="l" t="t" r="r" b="b"/>
              <a:pathLst>
                <a:path w="55" h="76" extrusionOk="0">
                  <a:moveTo>
                    <a:pt x="28" y="76"/>
                  </a:moveTo>
                  <a:lnTo>
                    <a:pt x="55" y="0"/>
                  </a:lnTo>
                  <a:lnTo>
                    <a:pt x="0" y="61"/>
                  </a:lnTo>
                  <a:lnTo>
                    <a:pt x="15" y="69"/>
                  </a:lnTo>
                  <a:lnTo>
                    <a:pt x="28" y="7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7"/>
            <p:cNvSpPr/>
            <p:nvPr/>
          </p:nvSpPr>
          <p:spPr>
            <a:xfrm>
              <a:off x="787952" y="2548985"/>
              <a:ext cx="109584" cy="75866"/>
            </a:xfrm>
            <a:custGeom>
              <a:avLst/>
              <a:gdLst/>
              <a:ahLst/>
              <a:cxnLst/>
              <a:rect l="l" t="t" r="r" b="b"/>
              <a:pathLst>
                <a:path w="78" h="54" extrusionOk="0">
                  <a:moveTo>
                    <a:pt x="16" y="54"/>
                  </a:moveTo>
                  <a:lnTo>
                    <a:pt x="78" y="0"/>
                  </a:lnTo>
                  <a:lnTo>
                    <a:pt x="0" y="27"/>
                  </a:lnTo>
                  <a:lnTo>
                    <a:pt x="9" y="40"/>
                  </a:lnTo>
                  <a:lnTo>
                    <a:pt x="16" y="5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7"/>
            <p:cNvSpPr/>
            <p:nvPr/>
          </p:nvSpPr>
          <p:spPr>
            <a:xfrm>
              <a:off x="831504" y="2699311"/>
              <a:ext cx="110990" cy="46363"/>
            </a:xfrm>
            <a:custGeom>
              <a:avLst/>
              <a:gdLst/>
              <a:ahLst/>
              <a:cxnLst/>
              <a:rect l="l" t="t" r="r" b="b"/>
              <a:pathLst>
                <a:path w="79" h="33" extrusionOk="0">
                  <a:moveTo>
                    <a:pt x="0" y="33"/>
                  </a:moveTo>
                  <a:lnTo>
                    <a:pt x="79" y="16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7"/>
            <p:cNvSpPr/>
            <p:nvPr/>
          </p:nvSpPr>
          <p:spPr>
            <a:xfrm>
              <a:off x="787952" y="2818731"/>
              <a:ext cx="109584" cy="77271"/>
            </a:xfrm>
            <a:custGeom>
              <a:avLst/>
              <a:gdLst/>
              <a:ahLst/>
              <a:cxnLst/>
              <a:rect l="l" t="t" r="r" b="b"/>
              <a:pathLst>
                <a:path w="78" h="55" extrusionOk="0">
                  <a:moveTo>
                    <a:pt x="0" y="27"/>
                  </a:moveTo>
                  <a:lnTo>
                    <a:pt x="78" y="55"/>
                  </a:lnTo>
                  <a:lnTo>
                    <a:pt x="16" y="0"/>
                  </a:lnTo>
                  <a:lnTo>
                    <a:pt x="9" y="15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7"/>
            <p:cNvSpPr/>
            <p:nvPr/>
          </p:nvSpPr>
          <p:spPr>
            <a:xfrm>
              <a:off x="695227" y="2911456"/>
              <a:ext cx="77271" cy="109584"/>
            </a:xfrm>
            <a:custGeom>
              <a:avLst/>
              <a:gdLst/>
              <a:ahLst/>
              <a:cxnLst/>
              <a:rect l="l" t="t" r="r" b="b"/>
              <a:pathLst>
                <a:path w="55" h="78" extrusionOk="0">
                  <a:moveTo>
                    <a:pt x="0" y="16"/>
                  </a:moveTo>
                  <a:lnTo>
                    <a:pt x="55" y="78"/>
                  </a:lnTo>
                  <a:lnTo>
                    <a:pt x="28" y="0"/>
                  </a:lnTo>
                  <a:lnTo>
                    <a:pt x="15" y="9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7"/>
            <p:cNvSpPr/>
            <p:nvPr/>
          </p:nvSpPr>
          <p:spPr>
            <a:xfrm>
              <a:off x="575807" y="2953604"/>
              <a:ext cx="46363" cy="112394"/>
            </a:xfrm>
            <a:custGeom>
              <a:avLst/>
              <a:gdLst/>
              <a:ahLst/>
              <a:cxnLst/>
              <a:rect l="l" t="t" r="r" b="b"/>
              <a:pathLst>
                <a:path w="33" h="80" extrusionOk="0">
                  <a:moveTo>
                    <a:pt x="0" y="0"/>
                  </a:moveTo>
                  <a:lnTo>
                    <a:pt x="16" y="80"/>
                  </a:lnTo>
                  <a:lnTo>
                    <a:pt x="33" y="0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7"/>
            <p:cNvSpPr/>
            <p:nvPr/>
          </p:nvSpPr>
          <p:spPr>
            <a:xfrm>
              <a:off x="425481" y="2911456"/>
              <a:ext cx="77271" cy="109584"/>
            </a:xfrm>
            <a:custGeom>
              <a:avLst/>
              <a:gdLst/>
              <a:ahLst/>
              <a:cxnLst/>
              <a:rect l="l" t="t" r="r" b="b"/>
              <a:pathLst>
                <a:path w="55" h="78" extrusionOk="0">
                  <a:moveTo>
                    <a:pt x="27" y="0"/>
                  </a:moveTo>
                  <a:lnTo>
                    <a:pt x="0" y="78"/>
                  </a:lnTo>
                  <a:lnTo>
                    <a:pt x="55" y="16"/>
                  </a:lnTo>
                  <a:lnTo>
                    <a:pt x="40" y="9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7"/>
            <p:cNvSpPr/>
            <p:nvPr/>
          </p:nvSpPr>
          <p:spPr>
            <a:xfrm>
              <a:off x="300442" y="2818731"/>
              <a:ext cx="106774" cy="77271"/>
            </a:xfrm>
            <a:custGeom>
              <a:avLst/>
              <a:gdLst/>
              <a:ahLst/>
              <a:cxnLst/>
              <a:rect l="l" t="t" r="r" b="b"/>
              <a:pathLst>
                <a:path w="76" h="55" extrusionOk="0">
                  <a:moveTo>
                    <a:pt x="62" y="0"/>
                  </a:moveTo>
                  <a:lnTo>
                    <a:pt x="0" y="55"/>
                  </a:lnTo>
                  <a:lnTo>
                    <a:pt x="76" y="27"/>
                  </a:lnTo>
                  <a:lnTo>
                    <a:pt x="69" y="15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>
              <a:off x="255484" y="2699311"/>
              <a:ext cx="110990" cy="46363"/>
            </a:xfrm>
            <a:custGeom>
              <a:avLst/>
              <a:gdLst/>
              <a:ahLst/>
              <a:cxnLst/>
              <a:rect l="l" t="t" r="r" b="b"/>
              <a:pathLst>
                <a:path w="79" h="33" extrusionOk="0">
                  <a:moveTo>
                    <a:pt x="79" y="0"/>
                  </a:moveTo>
                  <a:lnTo>
                    <a:pt x="0" y="16"/>
                  </a:lnTo>
                  <a:lnTo>
                    <a:pt x="79" y="33"/>
                  </a:lnTo>
                  <a:lnTo>
                    <a:pt x="79" y="16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300442" y="2548985"/>
              <a:ext cx="106774" cy="75866"/>
            </a:xfrm>
            <a:custGeom>
              <a:avLst/>
              <a:gdLst/>
              <a:ahLst/>
              <a:cxnLst/>
              <a:rect l="l" t="t" r="r" b="b"/>
              <a:pathLst>
                <a:path w="76" h="54" extrusionOk="0">
                  <a:moveTo>
                    <a:pt x="76" y="27"/>
                  </a:moveTo>
                  <a:lnTo>
                    <a:pt x="0" y="0"/>
                  </a:lnTo>
                  <a:lnTo>
                    <a:pt x="62" y="54"/>
                  </a:lnTo>
                  <a:lnTo>
                    <a:pt x="69" y="40"/>
                  </a:lnTo>
                  <a:lnTo>
                    <a:pt x="76" y="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7"/>
            <p:cNvSpPr/>
            <p:nvPr/>
          </p:nvSpPr>
          <p:spPr>
            <a:xfrm>
              <a:off x="425481" y="2423946"/>
              <a:ext cx="77271" cy="106774"/>
            </a:xfrm>
            <a:custGeom>
              <a:avLst/>
              <a:gdLst/>
              <a:ahLst/>
              <a:cxnLst/>
              <a:rect l="l" t="t" r="r" b="b"/>
              <a:pathLst>
                <a:path w="55" h="76" extrusionOk="0">
                  <a:moveTo>
                    <a:pt x="55" y="61"/>
                  </a:moveTo>
                  <a:lnTo>
                    <a:pt x="0" y="0"/>
                  </a:lnTo>
                  <a:lnTo>
                    <a:pt x="27" y="76"/>
                  </a:lnTo>
                  <a:lnTo>
                    <a:pt x="40" y="69"/>
                  </a:lnTo>
                  <a:lnTo>
                    <a:pt x="55" y="6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7"/>
            <p:cNvSpPr/>
            <p:nvPr/>
          </p:nvSpPr>
          <p:spPr>
            <a:xfrm>
              <a:off x="390357" y="2512457"/>
              <a:ext cx="417264" cy="418668"/>
            </a:xfrm>
            <a:custGeom>
              <a:avLst/>
              <a:gdLst/>
              <a:ahLst/>
              <a:cxnLst/>
              <a:rect l="l" t="t" r="r" b="b"/>
              <a:pathLst>
                <a:path w="297" h="298" extrusionOk="0">
                  <a:moveTo>
                    <a:pt x="43" y="44"/>
                  </a:moveTo>
                  <a:lnTo>
                    <a:pt x="32" y="55"/>
                  </a:lnTo>
                  <a:lnTo>
                    <a:pt x="23" y="67"/>
                  </a:lnTo>
                  <a:lnTo>
                    <a:pt x="16" y="80"/>
                  </a:lnTo>
                  <a:lnTo>
                    <a:pt x="11" y="93"/>
                  </a:lnTo>
                  <a:lnTo>
                    <a:pt x="5" y="107"/>
                  </a:lnTo>
                  <a:lnTo>
                    <a:pt x="2" y="120"/>
                  </a:lnTo>
                  <a:lnTo>
                    <a:pt x="0" y="135"/>
                  </a:lnTo>
                  <a:lnTo>
                    <a:pt x="0" y="149"/>
                  </a:lnTo>
                  <a:lnTo>
                    <a:pt x="0" y="164"/>
                  </a:lnTo>
                  <a:lnTo>
                    <a:pt x="2" y="178"/>
                  </a:lnTo>
                  <a:lnTo>
                    <a:pt x="5" y="191"/>
                  </a:lnTo>
                  <a:lnTo>
                    <a:pt x="11" y="205"/>
                  </a:lnTo>
                  <a:lnTo>
                    <a:pt x="16" y="218"/>
                  </a:lnTo>
                  <a:lnTo>
                    <a:pt x="23" y="231"/>
                  </a:lnTo>
                  <a:lnTo>
                    <a:pt x="32" y="244"/>
                  </a:lnTo>
                  <a:lnTo>
                    <a:pt x="43" y="255"/>
                  </a:lnTo>
                  <a:lnTo>
                    <a:pt x="54" y="264"/>
                  </a:lnTo>
                  <a:lnTo>
                    <a:pt x="67" y="273"/>
                  </a:lnTo>
                  <a:lnTo>
                    <a:pt x="80" y="280"/>
                  </a:lnTo>
                  <a:lnTo>
                    <a:pt x="92" y="287"/>
                  </a:lnTo>
                  <a:lnTo>
                    <a:pt x="107" y="291"/>
                  </a:lnTo>
                  <a:lnTo>
                    <a:pt x="119" y="294"/>
                  </a:lnTo>
                  <a:lnTo>
                    <a:pt x="134" y="296"/>
                  </a:lnTo>
                  <a:lnTo>
                    <a:pt x="148" y="298"/>
                  </a:lnTo>
                  <a:lnTo>
                    <a:pt x="163" y="296"/>
                  </a:lnTo>
                  <a:lnTo>
                    <a:pt x="178" y="294"/>
                  </a:lnTo>
                  <a:lnTo>
                    <a:pt x="190" y="291"/>
                  </a:lnTo>
                  <a:lnTo>
                    <a:pt x="205" y="287"/>
                  </a:lnTo>
                  <a:lnTo>
                    <a:pt x="217" y="280"/>
                  </a:lnTo>
                  <a:lnTo>
                    <a:pt x="230" y="273"/>
                  </a:lnTo>
                  <a:lnTo>
                    <a:pt x="243" y="264"/>
                  </a:lnTo>
                  <a:lnTo>
                    <a:pt x="254" y="255"/>
                  </a:lnTo>
                  <a:lnTo>
                    <a:pt x="263" y="244"/>
                  </a:lnTo>
                  <a:lnTo>
                    <a:pt x="272" y="231"/>
                  </a:lnTo>
                  <a:lnTo>
                    <a:pt x="279" y="218"/>
                  </a:lnTo>
                  <a:lnTo>
                    <a:pt x="286" y="205"/>
                  </a:lnTo>
                  <a:lnTo>
                    <a:pt x="292" y="191"/>
                  </a:lnTo>
                  <a:lnTo>
                    <a:pt x="294" y="178"/>
                  </a:lnTo>
                  <a:lnTo>
                    <a:pt x="295" y="164"/>
                  </a:lnTo>
                  <a:lnTo>
                    <a:pt x="297" y="149"/>
                  </a:lnTo>
                  <a:lnTo>
                    <a:pt x="295" y="135"/>
                  </a:lnTo>
                  <a:lnTo>
                    <a:pt x="294" y="120"/>
                  </a:lnTo>
                  <a:lnTo>
                    <a:pt x="290" y="107"/>
                  </a:lnTo>
                  <a:lnTo>
                    <a:pt x="286" y="93"/>
                  </a:lnTo>
                  <a:lnTo>
                    <a:pt x="279" y="80"/>
                  </a:lnTo>
                  <a:lnTo>
                    <a:pt x="272" y="67"/>
                  </a:lnTo>
                  <a:lnTo>
                    <a:pt x="263" y="55"/>
                  </a:lnTo>
                  <a:lnTo>
                    <a:pt x="254" y="44"/>
                  </a:lnTo>
                  <a:lnTo>
                    <a:pt x="243" y="33"/>
                  </a:lnTo>
                  <a:lnTo>
                    <a:pt x="230" y="24"/>
                  </a:lnTo>
                  <a:lnTo>
                    <a:pt x="217" y="17"/>
                  </a:lnTo>
                  <a:lnTo>
                    <a:pt x="205" y="11"/>
                  </a:lnTo>
                  <a:lnTo>
                    <a:pt x="190" y="6"/>
                  </a:lnTo>
                  <a:lnTo>
                    <a:pt x="178" y="2"/>
                  </a:lnTo>
                  <a:lnTo>
                    <a:pt x="163" y="0"/>
                  </a:lnTo>
                  <a:lnTo>
                    <a:pt x="148" y="0"/>
                  </a:lnTo>
                  <a:lnTo>
                    <a:pt x="134" y="0"/>
                  </a:lnTo>
                  <a:lnTo>
                    <a:pt x="119" y="2"/>
                  </a:lnTo>
                  <a:lnTo>
                    <a:pt x="107" y="6"/>
                  </a:lnTo>
                  <a:lnTo>
                    <a:pt x="92" y="11"/>
                  </a:lnTo>
                  <a:lnTo>
                    <a:pt x="80" y="17"/>
                  </a:lnTo>
                  <a:lnTo>
                    <a:pt x="67" y="24"/>
                  </a:lnTo>
                  <a:lnTo>
                    <a:pt x="54" y="33"/>
                  </a:lnTo>
                  <a:lnTo>
                    <a:pt x="43" y="44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7"/>
            <p:cNvSpPr/>
            <p:nvPr/>
          </p:nvSpPr>
          <p:spPr>
            <a:xfrm>
              <a:off x="1021873" y="3371651"/>
              <a:ext cx="521228" cy="557353"/>
            </a:xfrm>
            <a:custGeom>
              <a:avLst/>
              <a:gdLst/>
              <a:ahLst/>
              <a:cxnLst/>
              <a:rect l="l" t="t" r="r" b="b"/>
              <a:pathLst>
                <a:path w="404" h="432" extrusionOk="0">
                  <a:moveTo>
                    <a:pt x="355" y="134"/>
                  </a:moveTo>
                  <a:lnTo>
                    <a:pt x="355" y="397"/>
                  </a:lnTo>
                  <a:lnTo>
                    <a:pt x="386" y="397"/>
                  </a:lnTo>
                  <a:lnTo>
                    <a:pt x="393" y="399"/>
                  </a:lnTo>
                  <a:lnTo>
                    <a:pt x="399" y="403"/>
                  </a:lnTo>
                  <a:lnTo>
                    <a:pt x="402" y="408"/>
                  </a:lnTo>
                  <a:lnTo>
                    <a:pt x="404" y="416"/>
                  </a:lnTo>
                  <a:lnTo>
                    <a:pt x="402" y="421"/>
                  </a:lnTo>
                  <a:lnTo>
                    <a:pt x="399" y="428"/>
                  </a:lnTo>
                  <a:lnTo>
                    <a:pt x="393" y="432"/>
                  </a:lnTo>
                  <a:lnTo>
                    <a:pt x="386" y="432"/>
                  </a:lnTo>
                  <a:lnTo>
                    <a:pt x="340" y="432"/>
                  </a:lnTo>
                  <a:lnTo>
                    <a:pt x="293" y="432"/>
                  </a:lnTo>
                  <a:lnTo>
                    <a:pt x="248" y="432"/>
                  </a:lnTo>
                  <a:lnTo>
                    <a:pt x="201" y="432"/>
                  </a:lnTo>
                  <a:lnTo>
                    <a:pt x="155" y="432"/>
                  </a:lnTo>
                  <a:lnTo>
                    <a:pt x="108" y="432"/>
                  </a:lnTo>
                  <a:lnTo>
                    <a:pt x="63" y="432"/>
                  </a:lnTo>
                  <a:lnTo>
                    <a:pt x="18" y="432"/>
                  </a:lnTo>
                  <a:lnTo>
                    <a:pt x="10" y="432"/>
                  </a:lnTo>
                  <a:lnTo>
                    <a:pt x="5" y="428"/>
                  </a:lnTo>
                  <a:lnTo>
                    <a:pt x="0" y="421"/>
                  </a:lnTo>
                  <a:lnTo>
                    <a:pt x="0" y="416"/>
                  </a:lnTo>
                  <a:lnTo>
                    <a:pt x="0" y="408"/>
                  </a:lnTo>
                  <a:lnTo>
                    <a:pt x="5" y="403"/>
                  </a:lnTo>
                  <a:lnTo>
                    <a:pt x="10" y="399"/>
                  </a:lnTo>
                  <a:lnTo>
                    <a:pt x="18" y="397"/>
                  </a:lnTo>
                  <a:lnTo>
                    <a:pt x="47" y="397"/>
                  </a:lnTo>
                  <a:lnTo>
                    <a:pt x="47" y="134"/>
                  </a:lnTo>
                  <a:lnTo>
                    <a:pt x="19" y="134"/>
                  </a:lnTo>
                  <a:lnTo>
                    <a:pt x="14" y="132"/>
                  </a:lnTo>
                  <a:lnTo>
                    <a:pt x="10" y="131"/>
                  </a:lnTo>
                  <a:lnTo>
                    <a:pt x="7" y="129"/>
                  </a:lnTo>
                  <a:lnTo>
                    <a:pt x="3" y="123"/>
                  </a:lnTo>
                  <a:lnTo>
                    <a:pt x="1" y="120"/>
                  </a:lnTo>
                  <a:lnTo>
                    <a:pt x="1" y="114"/>
                  </a:lnTo>
                  <a:lnTo>
                    <a:pt x="1" y="111"/>
                  </a:lnTo>
                  <a:lnTo>
                    <a:pt x="5" y="105"/>
                  </a:lnTo>
                  <a:lnTo>
                    <a:pt x="81" y="7"/>
                  </a:lnTo>
                  <a:lnTo>
                    <a:pt x="85" y="5"/>
                  </a:lnTo>
                  <a:lnTo>
                    <a:pt x="88" y="2"/>
                  </a:lnTo>
                  <a:lnTo>
                    <a:pt x="92" y="0"/>
                  </a:lnTo>
                  <a:lnTo>
                    <a:pt x="96" y="0"/>
                  </a:lnTo>
                  <a:lnTo>
                    <a:pt x="306" y="0"/>
                  </a:lnTo>
                  <a:lnTo>
                    <a:pt x="313" y="2"/>
                  </a:lnTo>
                  <a:lnTo>
                    <a:pt x="321" y="7"/>
                  </a:lnTo>
                  <a:lnTo>
                    <a:pt x="400" y="103"/>
                  </a:lnTo>
                  <a:lnTo>
                    <a:pt x="404" y="109"/>
                  </a:lnTo>
                  <a:lnTo>
                    <a:pt x="404" y="112"/>
                  </a:lnTo>
                  <a:lnTo>
                    <a:pt x="404" y="118"/>
                  </a:lnTo>
                  <a:lnTo>
                    <a:pt x="404" y="123"/>
                  </a:lnTo>
                  <a:lnTo>
                    <a:pt x="400" y="127"/>
                  </a:lnTo>
                  <a:lnTo>
                    <a:pt x="397" y="131"/>
                  </a:lnTo>
                  <a:lnTo>
                    <a:pt x="393" y="132"/>
                  </a:lnTo>
                  <a:lnTo>
                    <a:pt x="388" y="134"/>
                  </a:lnTo>
                  <a:lnTo>
                    <a:pt x="355" y="134"/>
                  </a:lnTo>
                  <a:close/>
                  <a:moveTo>
                    <a:pt x="174" y="278"/>
                  </a:moveTo>
                  <a:lnTo>
                    <a:pt x="232" y="278"/>
                  </a:lnTo>
                  <a:lnTo>
                    <a:pt x="235" y="279"/>
                  </a:lnTo>
                  <a:lnTo>
                    <a:pt x="237" y="281"/>
                  </a:lnTo>
                  <a:lnTo>
                    <a:pt x="239" y="283"/>
                  </a:lnTo>
                  <a:lnTo>
                    <a:pt x="239" y="287"/>
                  </a:lnTo>
                  <a:lnTo>
                    <a:pt x="239" y="397"/>
                  </a:lnTo>
                  <a:lnTo>
                    <a:pt x="319" y="397"/>
                  </a:lnTo>
                  <a:lnTo>
                    <a:pt x="319" y="118"/>
                  </a:lnTo>
                  <a:lnTo>
                    <a:pt x="83" y="118"/>
                  </a:lnTo>
                  <a:lnTo>
                    <a:pt x="83" y="397"/>
                  </a:lnTo>
                  <a:lnTo>
                    <a:pt x="166" y="397"/>
                  </a:lnTo>
                  <a:lnTo>
                    <a:pt x="166" y="287"/>
                  </a:lnTo>
                  <a:lnTo>
                    <a:pt x="168" y="283"/>
                  </a:lnTo>
                  <a:lnTo>
                    <a:pt x="168" y="281"/>
                  </a:lnTo>
                  <a:lnTo>
                    <a:pt x="172" y="279"/>
                  </a:lnTo>
                  <a:lnTo>
                    <a:pt x="174" y="278"/>
                  </a:lnTo>
                  <a:close/>
                  <a:moveTo>
                    <a:pt x="253" y="158"/>
                  </a:moveTo>
                  <a:lnTo>
                    <a:pt x="301" y="158"/>
                  </a:lnTo>
                  <a:lnTo>
                    <a:pt x="304" y="158"/>
                  </a:lnTo>
                  <a:lnTo>
                    <a:pt x="306" y="160"/>
                  </a:lnTo>
                  <a:lnTo>
                    <a:pt x="308" y="161"/>
                  </a:lnTo>
                  <a:lnTo>
                    <a:pt x="310" y="165"/>
                  </a:lnTo>
                  <a:lnTo>
                    <a:pt x="310" y="245"/>
                  </a:lnTo>
                  <a:lnTo>
                    <a:pt x="308" y="247"/>
                  </a:lnTo>
                  <a:lnTo>
                    <a:pt x="306" y="250"/>
                  </a:lnTo>
                  <a:lnTo>
                    <a:pt x="304" y="252"/>
                  </a:lnTo>
                  <a:lnTo>
                    <a:pt x="301" y="252"/>
                  </a:lnTo>
                  <a:lnTo>
                    <a:pt x="253" y="252"/>
                  </a:lnTo>
                  <a:lnTo>
                    <a:pt x="252" y="252"/>
                  </a:lnTo>
                  <a:lnTo>
                    <a:pt x="248" y="250"/>
                  </a:lnTo>
                  <a:lnTo>
                    <a:pt x="248" y="247"/>
                  </a:lnTo>
                  <a:lnTo>
                    <a:pt x="246" y="245"/>
                  </a:lnTo>
                  <a:lnTo>
                    <a:pt x="246" y="165"/>
                  </a:lnTo>
                  <a:lnTo>
                    <a:pt x="248" y="161"/>
                  </a:lnTo>
                  <a:lnTo>
                    <a:pt x="248" y="160"/>
                  </a:lnTo>
                  <a:lnTo>
                    <a:pt x="252" y="158"/>
                  </a:lnTo>
                  <a:lnTo>
                    <a:pt x="253" y="158"/>
                  </a:lnTo>
                  <a:close/>
                  <a:moveTo>
                    <a:pt x="103" y="158"/>
                  </a:moveTo>
                  <a:lnTo>
                    <a:pt x="150" y="158"/>
                  </a:lnTo>
                  <a:lnTo>
                    <a:pt x="154" y="158"/>
                  </a:lnTo>
                  <a:lnTo>
                    <a:pt x="155" y="160"/>
                  </a:lnTo>
                  <a:lnTo>
                    <a:pt x="157" y="161"/>
                  </a:lnTo>
                  <a:lnTo>
                    <a:pt x="159" y="165"/>
                  </a:lnTo>
                  <a:lnTo>
                    <a:pt x="159" y="245"/>
                  </a:lnTo>
                  <a:lnTo>
                    <a:pt x="157" y="247"/>
                  </a:lnTo>
                  <a:lnTo>
                    <a:pt x="155" y="250"/>
                  </a:lnTo>
                  <a:lnTo>
                    <a:pt x="154" y="252"/>
                  </a:lnTo>
                  <a:lnTo>
                    <a:pt x="150" y="252"/>
                  </a:lnTo>
                  <a:lnTo>
                    <a:pt x="103" y="252"/>
                  </a:lnTo>
                  <a:lnTo>
                    <a:pt x="101" y="252"/>
                  </a:lnTo>
                  <a:lnTo>
                    <a:pt x="97" y="250"/>
                  </a:lnTo>
                  <a:lnTo>
                    <a:pt x="96" y="247"/>
                  </a:lnTo>
                  <a:lnTo>
                    <a:pt x="96" y="245"/>
                  </a:lnTo>
                  <a:lnTo>
                    <a:pt x="96" y="165"/>
                  </a:lnTo>
                  <a:lnTo>
                    <a:pt x="96" y="161"/>
                  </a:lnTo>
                  <a:lnTo>
                    <a:pt x="97" y="160"/>
                  </a:lnTo>
                  <a:lnTo>
                    <a:pt x="101" y="158"/>
                  </a:lnTo>
                  <a:lnTo>
                    <a:pt x="103" y="158"/>
                  </a:lnTo>
                  <a:close/>
                  <a:moveTo>
                    <a:pt x="179" y="158"/>
                  </a:moveTo>
                  <a:lnTo>
                    <a:pt x="226" y="158"/>
                  </a:lnTo>
                  <a:lnTo>
                    <a:pt x="228" y="158"/>
                  </a:lnTo>
                  <a:lnTo>
                    <a:pt x="232" y="160"/>
                  </a:lnTo>
                  <a:lnTo>
                    <a:pt x="233" y="161"/>
                  </a:lnTo>
                  <a:lnTo>
                    <a:pt x="233" y="165"/>
                  </a:lnTo>
                  <a:lnTo>
                    <a:pt x="233" y="245"/>
                  </a:lnTo>
                  <a:lnTo>
                    <a:pt x="233" y="247"/>
                  </a:lnTo>
                  <a:lnTo>
                    <a:pt x="232" y="250"/>
                  </a:lnTo>
                  <a:lnTo>
                    <a:pt x="228" y="252"/>
                  </a:lnTo>
                  <a:lnTo>
                    <a:pt x="226" y="252"/>
                  </a:lnTo>
                  <a:lnTo>
                    <a:pt x="179" y="252"/>
                  </a:lnTo>
                  <a:lnTo>
                    <a:pt x="175" y="252"/>
                  </a:lnTo>
                  <a:lnTo>
                    <a:pt x="174" y="250"/>
                  </a:lnTo>
                  <a:lnTo>
                    <a:pt x="172" y="247"/>
                  </a:lnTo>
                  <a:lnTo>
                    <a:pt x="172" y="245"/>
                  </a:lnTo>
                  <a:lnTo>
                    <a:pt x="172" y="165"/>
                  </a:lnTo>
                  <a:lnTo>
                    <a:pt x="172" y="161"/>
                  </a:lnTo>
                  <a:lnTo>
                    <a:pt x="174" y="160"/>
                  </a:lnTo>
                  <a:lnTo>
                    <a:pt x="175" y="158"/>
                  </a:lnTo>
                  <a:lnTo>
                    <a:pt x="179" y="158"/>
                  </a:lnTo>
                  <a:close/>
                  <a:moveTo>
                    <a:pt x="257" y="279"/>
                  </a:moveTo>
                  <a:lnTo>
                    <a:pt x="301" y="279"/>
                  </a:lnTo>
                  <a:lnTo>
                    <a:pt x="304" y="279"/>
                  </a:lnTo>
                  <a:lnTo>
                    <a:pt x="306" y="281"/>
                  </a:lnTo>
                  <a:lnTo>
                    <a:pt x="308" y="283"/>
                  </a:lnTo>
                  <a:lnTo>
                    <a:pt x="310" y="287"/>
                  </a:lnTo>
                  <a:lnTo>
                    <a:pt x="310" y="365"/>
                  </a:lnTo>
                  <a:lnTo>
                    <a:pt x="308" y="368"/>
                  </a:lnTo>
                  <a:lnTo>
                    <a:pt x="306" y="370"/>
                  </a:lnTo>
                  <a:lnTo>
                    <a:pt x="304" y="372"/>
                  </a:lnTo>
                  <a:lnTo>
                    <a:pt x="301" y="374"/>
                  </a:lnTo>
                  <a:lnTo>
                    <a:pt x="257" y="374"/>
                  </a:lnTo>
                  <a:lnTo>
                    <a:pt x="253" y="372"/>
                  </a:lnTo>
                  <a:lnTo>
                    <a:pt x="252" y="370"/>
                  </a:lnTo>
                  <a:lnTo>
                    <a:pt x="250" y="368"/>
                  </a:lnTo>
                  <a:lnTo>
                    <a:pt x="250" y="365"/>
                  </a:lnTo>
                  <a:lnTo>
                    <a:pt x="250" y="287"/>
                  </a:lnTo>
                  <a:lnTo>
                    <a:pt x="250" y="283"/>
                  </a:lnTo>
                  <a:lnTo>
                    <a:pt x="252" y="281"/>
                  </a:lnTo>
                  <a:lnTo>
                    <a:pt x="253" y="279"/>
                  </a:lnTo>
                  <a:lnTo>
                    <a:pt x="257" y="279"/>
                  </a:lnTo>
                  <a:close/>
                  <a:moveTo>
                    <a:pt x="103" y="279"/>
                  </a:moveTo>
                  <a:lnTo>
                    <a:pt x="146" y="279"/>
                  </a:lnTo>
                  <a:lnTo>
                    <a:pt x="150" y="279"/>
                  </a:lnTo>
                  <a:lnTo>
                    <a:pt x="152" y="281"/>
                  </a:lnTo>
                  <a:lnTo>
                    <a:pt x="154" y="283"/>
                  </a:lnTo>
                  <a:lnTo>
                    <a:pt x="154" y="287"/>
                  </a:lnTo>
                  <a:lnTo>
                    <a:pt x="154" y="365"/>
                  </a:lnTo>
                  <a:lnTo>
                    <a:pt x="154" y="368"/>
                  </a:lnTo>
                  <a:lnTo>
                    <a:pt x="152" y="370"/>
                  </a:lnTo>
                  <a:lnTo>
                    <a:pt x="150" y="372"/>
                  </a:lnTo>
                  <a:lnTo>
                    <a:pt x="146" y="374"/>
                  </a:lnTo>
                  <a:lnTo>
                    <a:pt x="103" y="374"/>
                  </a:lnTo>
                  <a:lnTo>
                    <a:pt x="101" y="372"/>
                  </a:lnTo>
                  <a:lnTo>
                    <a:pt x="97" y="370"/>
                  </a:lnTo>
                  <a:lnTo>
                    <a:pt x="96" y="368"/>
                  </a:lnTo>
                  <a:lnTo>
                    <a:pt x="96" y="365"/>
                  </a:lnTo>
                  <a:lnTo>
                    <a:pt x="96" y="287"/>
                  </a:lnTo>
                  <a:lnTo>
                    <a:pt x="96" y="283"/>
                  </a:lnTo>
                  <a:lnTo>
                    <a:pt x="97" y="281"/>
                  </a:lnTo>
                  <a:lnTo>
                    <a:pt x="101" y="279"/>
                  </a:lnTo>
                  <a:lnTo>
                    <a:pt x="103" y="279"/>
                  </a:lnTo>
                  <a:close/>
                  <a:moveTo>
                    <a:pt x="362" y="101"/>
                  </a:moveTo>
                  <a:lnTo>
                    <a:pt x="308" y="23"/>
                  </a:lnTo>
                  <a:lnTo>
                    <a:pt x="97" y="23"/>
                  </a:lnTo>
                  <a:lnTo>
                    <a:pt x="41" y="101"/>
                  </a:lnTo>
                  <a:lnTo>
                    <a:pt x="362" y="101"/>
                  </a:lnTo>
                  <a:close/>
                  <a:moveTo>
                    <a:pt x="293" y="172"/>
                  </a:moveTo>
                  <a:lnTo>
                    <a:pt x="262" y="172"/>
                  </a:lnTo>
                  <a:lnTo>
                    <a:pt x="262" y="238"/>
                  </a:lnTo>
                  <a:lnTo>
                    <a:pt x="293" y="238"/>
                  </a:lnTo>
                  <a:lnTo>
                    <a:pt x="293" y="172"/>
                  </a:lnTo>
                  <a:close/>
                  <a:moveTo>
                    <a:pt x="143" y="172"/>
                  </a:moveTo>
                  <a:lnTo>
                    <a:pt x="112" y="172"/>
                  </a:lnTo>
                  <a:lnTo>
                    <a:pt x="112" y="238"/>
                  </a:lnTo>
                  <a:lnTo>
                    <a:pt x="143" y="238"/>
                  </a:lnTo>
                  <a:lnTo>
                    <a:pt x="143" y="172"/>
                  </a:lnTo>
                  <a:close/>
                  <a:moveTo>
                    <a:pt x="217" y="172"/>
                  </a:moveTo>
                  <a:lnTo>
                    <a:pt x="186" y="172"/>
                  </a:lnTo>
                  <a:lnTo>
                    <a:pt x="186" y="238"/>
                  </a:lnTo>
                  <a:lnTo>
                    <a:pt x="217" y="238"/>
                  </a:lnTo>
                  <a:lnTo>
                    <a:pt x="217" y="172"/>
                  </a:lnTo>
                  <a:close/>
                  <a:moveTo>
                    <a:pt x="224" y="294"/>
                  </a:moveTo>
                  <a:lnTo>
                    <a:pt x="183" y="294"/>
                  </a:lnTo>
                  <a:lnTo>
                    <a:pt x="183" y="397"/>
                  </a:lnTo>
                  <a:lnTo>
                    <a:pt x="224" y="397"/>
                  </a:lnTo>
                  <a:lnTo>
                    <a:pt x="224" y="294"/>
                  </a:lnTo>
                  <a:close/>
                  <a:moveTo>
                    <a:pt x="293" y="294"/>
                  </a:moveTo>
                  <a:lnTo>
                    <a:pt x="264" y="294"/>
                  </a:lnTo>
                  <a:lnTo>
                    <a:pt x="264" y="358"/>
                  </a:lnTo>
                  <a:lnTo>
                    <a:pt x="293" y="358"/>
                  </a:lnTo>
                  <a:lnTo>
                    <a:pt x="293" y="294"/>
                  </a:lnTo>
                  <a:close/>
                  <a:moveTo>
                    <a:pt x="139" y="294"/>
                  </a:moveTo>
                  <a:lnTo>
                    <a:pt x="112" y="294"/>
                  </a:lnTo>
                  <a:lnTo>
                    <a:pt x="112" y="358"/>
                  </a:lnTo>
                  <a:lnTo>
                    <a:pt x="139" y="358"/>
                  </a:lnTo>
                  <a:lnTo>
                    <a:pt x="139" y="294"/>
                  </a:lnTo>
                  <a:close/>
                  <a:moveTo>
                    <a:pt x="197" y="336"/>
                  </a:moveTo>
                  <a:lnTo>
                    <a:pt x="199" y="338"/>
                  </a:lnTo>
                  <a:lnTo>
                    <a:pt x="201" y="338"/>
                  </a:lnTo>
                  <a:lnTo>
                    <a:pt x="203" y="341"/>
                  </a:lnTo>
                  <a:lnTo>
                    <a:pt x="203" y="343"/>
                  </a:lnTo>
                  <a:lnTo>
                    <a:pt x="203" y="345"/>
                  </a:lnTo>
                  <a:lnTo>
                    <a:pt x="201" y="348"/>
                  </a:lnTo>
                  <a:lnTo>
                    <a:pt x="199" y="348"/>
                  </a:lnTo>
                  <a:lnTo>
                    <a:pt x="197" y="350"/>
                  </a:lnTo>
                  <a:lnTo>
                    <a:pt x="194" y="348"/>
                  </a:lnTo>
                  <a:lnTo>
                    <a:pt x="192" y="348"/>
                  </a:lnTo>
                  <a:lnTo>
                    <a:pt x="190" y="345"/>
                  </a:lnTo>
                  <a:lnTo>
                    <a:pt x="190" y="343"/>
                  </a:lnTo>
                  <a:lnTo>
                    <a:pt x="190" y="341"/>
                  </a:lnTo>
                  <a:lnTo>
                    <a:pt x="192" y="338"/>
                  </a:lnTo>
                  <a:lnTo>
                    <a:pt x="194" y="338"/>
                  </a:lnTo>
                  <a:lnTo>
                    <a:pt x="197" y="336"/>
                  </a:lnTo>
                  <a:close/>
                  <a:moveTo>
                    <a:pt x="275" y="20"/>
                  </a:moveTo>
                  <a:lnTo>
                    <a:pt x="302" y="105"/>
                  </a:lnTo>
                  <a:lnTo>
                    <a:pt x="299" y="107"/>
                  </a:lnTo>
                  <a:lnTo>
                    <a:pt x="272" y="22"/>
                  </a:lnTo>
                  <a:lnTo>
                    <a:pt x="275" y="20"/>
                  </a:lnTo>
                  <a:close/>
                  <a:moveTo>
                    <a:pt x="237" y="22"/>
                  </a:moveTo>
                  <a:lnTo>
                    <a:pt x="255" y="105"/>
                  </a:lnTo>
                  <a:lnTo>
                    <a:pt x="250" y="107"/>
                  </a:lnTo>
                  <a:lnTo>
                    <a:pt x="233" y="22"/>
                  </a:lnTo>
                  <a:lnTo>
                    <a:pt x="237" y="22"/>
                  </a:lnTo>
                  <a:close/>
                  <a:moveTo>
                    <a:pt x="204" y="22"/>
                  </a:moveTo>
                  <a:lnTo>
                    <a:pt x="204" y="107"/>
                  </a:lnTo>
                  <a:lnTo>
                    <a:pt x="201" y="107"/>
                  </a:lnTo>
                  <a:lnTo>
                    <a:pt x="201" y="22"/>
                  </a:lnTo>
                  <a:lnTo>
                    <a:pt x="204" y="22"/>
                  </a:lnTo>
                  <a:close/>
                  <a:moveTo>
                    <a:pt x="61" y="60"/>
                  </a:moveTo>
                  <a:lnTo>
                    <a:pt x="346" y="60"/>
                  </a:lnTo>
                  <a:lnTo>
                    <a:pt x="346" y="65"/>
                  </a:lnTo>
                  <a:lnTo>
                    <a:pt x="61" y="65"/>
                  </a:lnTo>
                  <a:lnTo>
                    <a:pt x="61" y="60"/>
                  </a:lnTo>
                  <a:close/>
                  <a:moveTo>
                    <a:pt x="134" y="23"/>
                  </a:moveTo>
                  <a:lnTo>
                    <a:pt x="108" y="105"/>
                  </a:lnTo>
                  <a:lnTo>
                    <a:pt x="103" y="103"/>
                  </a:lnTo>
                  <a:lnTo>
                    <a:pt x="130" y="22"/>
                  </a:lnTo>
                  <a:lnTo>
                    <a:pt x="134" y="23"/>
                  </a:lnTo>
                  <a:close/>
                  <a:moveTo>
                    <a:pt x="172" y="22"/>
                  </a:moveTo>
                  <a:lnTo>
                    <a:pt x="155" y="107"/>
                  </a:lnTo>
                  <a:lnTo>
                    <a:pt x="150" y="105"/>
                  </a:lnTo>
                  <a:lnTo>
                    <a:pt x="168" y="22"/>
                  </a:lnTo>
                  <a:lnTo>
                    <a:pt x="172" y="2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7"/>
            <p:cNvSpPr/>
            <p:nvPr/>
          </p:nvSpPr>
          <p:spPr>
            <a:xfrm>
              <a:off x="2321474" y="4185725"/>
              <a:ext cx="410546" cy="1007332"/>
            </a:xfrm>
            <a:custGeom>
              <a:avLst/>
              <a:gdLst/>
              <a:ahLst/>
              <a:cxnLst/>
              <a:rect l="l" t="t" r="r" b="b"/>
              <a:pathLst>
                <a:path w="302" h="741" extrusionOk="0">
                  <a:moveTo>
                    <a:pt x="302" y="89"/>
                  </a:moveTo>
                  <a:lnTo>
                    <a:pt x="241" y="59"/>
                  </a:lnTo>
                  <a:lnTo>
                    <a:pt x="241" y="33"/>
                  </a:lnTo>
                  <a:lnTo>
                    <a:pt x="259" y="33"/>
                  </a:lnTo>
                  <a:lnTo>
                    <a:pt x="259" y="0"/>
                  </a:lnTo>
                  <a:lnTo>
                    <a:pt x="0" y="0"/>
                  </a:lnTo>
                  <a:lnTo>
                    <a:pt x="0" y="33"/>
                  </a:lnTo>
                  <a:lnTo>
                    <a:pt x="18" y="33"/>
                  </a:lnTo>
                  <a:lnTo>
                    <a:pt x="18" y="60"/>
                  </a:lnTo>
                  <a:lnTo>
                    <a:pt x="70" y="93"/>
                  </a:lnTo>
                  <a:lnTo>
                    <a:pt x="70" y="86"/>
                  </a:lnTo>
                  <a:lnTo>
                    <a:pt x="29" y="60"/>
                  </a:lnTo>
                  <a:lnTo>
                    <a:pt x="29" y="33"/>
                  </a:lnTo>
                  <a:lnTo>
                    <a:pt x="79" y="33"/>
                  </a:lnTo>
                  <a:lnTo>
                    <a:pt x="79" y="142"/>
                  </a:lnTo>
                  <a:lnTo>
                    <a:pt x="0" y="142"/>
                  </a:lnTo>
                  <a:lnTo>
                    <a:pt x="0" y="175"/>
                  </a:lnTo>
                  <a:lnTo>
                    <a:pt x="18" y="175"/>
                  </a:lnTo>
                  <a:lnTo>
                    <a:pt x="18" y="202"/>
                  </a:lnTo>
                  <a:lnTo>
                    <a:pt x="70" y="227"/>
                  </a:lnTo>
                  <a:lnTo>
                    <a:pt x="70" y="220"/>
                  </a:lnTo>
                  <a:lnTo>
                    <a:pt x="29" y="200"/>
                  </a:lnTo>
                  <a:lnTo>
                    <a:pt x="29" y="175"/>
                  </a:lnTo>
                  <a:lnTo>
                    <a:pt x="79" y="175"/>
                  </a:lnTo>
                  <a:lnTo>
                    <a:pt x="79" y="280"/>
                  </a:lnTo>
                  <a:lnTo>
                    <a:pt x="0" y="739"/>
                  </a:lnTo>
                  <a:lnTo>
                    <a:pt x="23" y="739"/>
                  </a:lnTo>
                  <a:lnTo>
                    <a:pt x="38" y="634"/>
                  </a:lnTo>
                  <a:lnTo>
                    <a:pt x="223" y="634"/>
                  </a:lnTo>
                  <a:lnTo>
                    <a:pt x="239" y="741"/>
                  </a:lnTo>
                  <a:lnTo>
                    <a:pt x="264" y="741"/>
                  </a:lnTo>
                  <a:lnTo>
                    <a:pt x="179" y="280"/>
                  </a:lnTo>
                  <a:lnTo>
                    <a:pt x="179" y="175"/>
                  </a:lnTo>
                  <a:lnTo>
                    <a:pt x="230" y="175"/>
                  </a:lnTo>
                  <a:lnTo>
                    <a:pt x="230" y="202"/>
                  </a:lnTo>
                  <a:lnTo>
                    <a:pt x="301" y="242"/>
                  </a:lnTo>
                  <a:lnTo>
                    <a:pt x="301" y="233"/>
                  </a:lnTo>
                  <a:lnTo>
                    <a:pt x="241" y="200"/>
                  </a:lnTo>
                  <a:lnTo>
                    <a:pt x="241" y="173"/>
                  </a:lnTo>
                  <a:lnTo>
                    <a:pt x="259" y="173"/>
                  </a:lnTo>
                  <a:lnTo>
                    <a:pt x="259" y="140"/>
                  </a:lnTo>
                  <a:lnTo>
                    <a:pt x="179" y="140"/>
                  </a:lnTo>
                  <a:lnTo>
                    <a:pt x="179" y="33"/>
                  </a:lnTo>
                  <a:lnTo>
                    <a:pt x="230" y="33"/>
                  </a:lnTo>
                  <a:lnTo>
                    <a:pt x="230" y="62"/>
                  </a:lnTo>
                  <a:lnTo>
                    <a:pt x="302" y="98"/>
                  </a:lnTo>
                  <a:lnTo>
                    <a:pt x="302" y="89"/>
                  </a:lnTo>
                  <a:close/>
                  <a:moveTo>
                    <a:pt x="156" y="285"/>
                  </a:moveTo>
                  <a:lnTo>
                    <a:pt x="128" y="325"/>
                  </a:lnTo>
                  <a:lnTo>
                    <a:pt x="99" y="285"/>
                  </a:lnTo>
                  <a:lnTo>
                    <a:pt x="156" y="285"/>
                  </a:lnTo>
                  <a:close/>
                  <a:moveTo>
                    <a:pt x="127" y="329"/>
                  </a:moveTo>
                  <a:lnTo>
                    <a:pt x="72" y="407"/>
                  </a:lnTo>
                  <a:lnTo>
                    <a:pt x="98" y="289"/>
                  </a:lnTo>
                  <a:lnTo>
                    <a:pt x="127" y="329"/>
                  </a:lnTo>
                  <a:close/>
                  <a:moveTo>
                    <a:pt x="72" y="413"/>
                  </a:moveTo>
                  <a:lnTo>
                    <a:pt x="128" y="333"/>
                  </a:lnTo>
                  <a:lnTo>
                    <a:pt x="185" y="413"/>
                  </a:lnTo>
                  <a:lnTo>
                    <a:pt x="185" y="413"/>
                  </a:lnTo>
                  <a:lnTo>
                    <a:pt x="72" y="413"/>
                  </a:lnTo>
                  <a:close/>
                  <a:moveTo>
                    <a:pt x="130" y="329"/>
                  </a:moveTo>
                  <a:lnTo>
                    <a:pt x="159" y="289"/>
                  </a:lnTo>
                  <a:lnTo>
                    <a:pt x="183" y="402"/>
                  </a:lnTo>
                  <a:lnTo>
                    <a:pt x="130" y="329"/>
                  </a:lnTo>
                  <a:close/>
                  <a:moveTo>
                    <a:pt x="156" y="173"/>
                  </a:moveTo>
                  <a:lnTo>
                    <a:pt x="127" y="222"/>
                  </a:lnTo>
                  <a:lnTo>
                    <a:pt x="98" y="173"/>
                  </a:lnTo>
                  <a:lnTo>
                    <a:pt x="156" y="173"/>
                  </a:lnTo>
                  <a:close/>
                  <a:moveTo>
                    <a:pt x="125" y="226"/>
                  </a:moveTo>
                  <a:lnTo>
                    <a:pt x="98" y="273"/>
                  </a:lnTo>
                  <a:lnTo>
                    <a:pt x="98" y="178"/>
                  </a:lnTo>
                  <a:lnTo>
                    <a:pt x="125" y="226"/>
                  </a:lnTo>
                  <a:close/>
                  <a:moveTo>
                    <a:pt x="99" y="276"/>
                  </a:moveTo>
                  <a:lnTo>
                    <a:pt x="127" y="229"/>
                  </a:lnTo>
                  <a:lnTo>
                    <a:pt x="156" y="276"/>
                  </a:lnTo>
                  <a:lnTo>
                    <a:pt x="99" y="276"/>
                  </a:lnTo>
                  <a:close/>
                  <a:moveTo>
                    <a:pt x="130" y="226"/>
                  </a:moveTo>
                  <a:lnTo>
                    <a:pt x="159" y="177"/>
                  </a:lnTo>
                  <a:lnTo>
                    <a:pt x="159" y="273"/>
                  </a:lnTo>
                  <a:lnTo>
                    <a:pt x="130" y="226"/>
                  </a:lnTo>
                  <a:close/>
                  <a:moveTo>
                    <a:pt x="159" y="175"/>
                  </a:moveTo>
                  <a:lnTo>
                    <a:pt x="157" y="173"/>
                  </a:lnTo>
                  <a:lnTo>
                    <a:pt x="159" y="173"/>
                  </a:lnTo>
                  <a:lnTo>
                    <a:pt x="159" y="175"/>
                  </a:lnTo>
                  <a:close/>
                  <a:moveTo>
                    <a:pt x="157" y="33"/>
                  </a:moveTo>
                  <a:lnTo>
                    <a:pt x="130" y="82"/>
                  </a:lnTo>
                  <a:lnTo>
                    <a:pt x="103" y="33"/>
                  </a:lnTo>
                  <a:lnTo>
                    <a:pt x="157" y="33"/>
                  </a:lnTo>
                  <a:close/>
                  <a:moveTo>
                    <a:pt x="127" y="88"/>
                  </a:moveTo>
                  <a:lnTo>
                    <a:pt x="99" y="135"/>
                  </a:lnTo>
                  <a:lnTo>
                    <a:pt x="99" y="39"/>
                  </a:lnTo>
                  <a:lnTo>
                    <a:pt x="127" y="88"/>
                  </a:lnTo>
                  <a:close/>
                  <a:moveTo>
                    <a:pt x="101" y="140"/>
                  </a:moveTo>
                  <a:lnTo>
                    <a:pt x="130" y="91"/>
                  </a:lnTo>
                  <a:lnTo>
                    <a:pt x="157" y="140"/>
                  </a:lnTo>
                  <a:lnTo>
                    <a:pt x="101" y="140"/>
                  </a:lnTo>
                  <a:close/>
                  <a:moveTo>
                    <a:pt x="132" y="88"/>
                  </a:moveTo>
                  <a:lnTo>
                    <a:pt x="159" y="40"/>
                  </a:lnTo>
                  <a:lnTo>
                    <a:pt x="159" y="135"/>
                  </a:lnTo>
                  <a:lnTo>
                    <a:pt x="132" y="88"/>
                  </a:lnTo>
                  <a:close/>
                  <a:moveTo>
                    <a:pt x="101" y="33"/>
                  </a:moveTo>
                  <a:lnTo>
                    <a:pt x="99" y="35"/>
                  </a:lnTo>
                  <a:lnTo>
                    <a:pt x="99" y="33"/>
                  </a:lnTo>
                  <a:lnTo>
                    <a:pt x="101" y="33"/>
                  </a:lnTo>
                  <a:close/>
                  <a:moveTo>
                    <a:pt x="188" y="425"/>
                  </a:moveTo>
                  <a:lnTo>
                    <a:pt x="221" y="621"/>
                  </a:lnTo>
                  <a:lnTo>
                    <a:pt x="39" y="621"/>
                  </a:lnTo>
                  <a:lnTo>
                    <a:pt x="69" y="425"/>
                  </a:lnTo>
                  <a:lnTo>
                    <a:pt x="188" y="42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7"/>
            <p:cNvSpPr/>
            <p:nvPr/>
          </p:nvSpPr>
          <p:spPr>
            <a:xfrm>
              <a:off x="2369241" y="4755573"/>
              <a:ext cx="217508" cy="277322"/>
            </a:xfrm>
            <a:custGeom>
              <a:avLst/>
              <a:gdLst/>
              <a:ahLst/>
              <a:cxnLst/>
              <a:rect l="l" t="t" r="r" b="b"/>
              <a:pathLst>
                <a:path w="160" h="204" extrusionOk="0">
                  <a:moveTo>
                    <a:pt x="154" y="0"/>
                  </a:moveTo>
                  <a:lnTo>
                    <a:pt x="0" y="200"/>
                  </a:lnTo>
                  <a:lnTo>
                    <a:pt x="5" y="204"/>
                  </a:lnTo>
                  <a:lnTo>
                    <a:pt x="160" y="2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7"/>
            <p:cNvSpPr/>
            <p:nvPr/>
          </p:nvSpPr>
          <p:spPr>
            <a:xfrm>
              <a:off x="2412795" y="4754124"/>
              <a:ext cx="216148" cy="275963"/>
            </a:xfrm>
            <a:custGeom>
              <a:avLst/>
              <a:gdLst/>
              <a:ahLst/>
              <a:cxnLst/>
              <a:rect l="l" t="t" r="r" b="b"/>
              <a:pathLst>
                <a:path w="159" h="203" extrusionOk="0">
                  <a:moveTo>
                    <a:pt x="5" y="0"/>
                  </a:moveTo>
                  <a:lnTo>
                    <a:pt x="159" y="201"/>
                  </a:lnTo>
                  <a:lnTo>
                    <a:pt x="154" y="203"/>
                  </a:lnTo>
                  <a:lnTo>
                    <a:pt x="0" y="3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7"/>
            <p:cNvSpPr/>
            <p:nvPr/>
          </p:nvSpPr>
          <p:spPr>
            <a:xfrm>
              <a:off x="909461" y="5331281"/>
              <a:ext cx="571388" cy="640647"/>
            </a:xfrm>
            <a:custGeom>
              <a:avLst/>
              <a:gdLst/>
              <a:ahLst/>
              <a:cxnLst/>
              <a:rect l="l" t="t" r="r" b="b"/>
              <a:pathLst>
                <a:path w="462" h="518" extrusionOk="0">
                  <a:moveTo>
                    <a:pt x="440" y="518"/>
                  </a:moveTo>
                  <a:lnTo>
                    <a:pt x="22" y="518"/>
                  </a:lnTo>
                  <a:lnTo>
                    <a:pt x="12" y="516"/>
                  </a:lnTo>
                  <a:lnTo>
                    <a:pt x="5" y="511"/>
                  </a:lnTo>
                  <a:lnTo>
                    <a:pt x="2" y="503"/>
                  </a:lnTo>
                  <a:lnTo>
                    <a:pt x="0" y="496"/>
                  </a:lnTo>
                  <a:lnTo>
                    <a:pt x="22" y="22"/>
                  </a:lnTo>
                  <a:lnTo>
                    <a:pt x="23" y="13"/>
                  </a:lnTo>
                  <a:lnTo>
                    <a:pt x="27" y="6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114" y="0"/>
                  </a:lnTo>
                  <a:lnTo>
                    <a:pt x="123" y="2"/>
                  </a:lnTo>
                  <a:lnTo>
                    <a:pt x="129" y="6"/>
                  </a:lnTo>
                  <a:lnTo>
                    <a:pt x="134" y="11"/>
                  </a:lnTo>
                  <a:lnTo>
                    <a:pt x="136" y="19"/>
                  </a:lnTo>
                  <a:lnTo>
                    <a:pt x="161" y="385"/>
                  </a:lnTo>
                  <a:lnTo>
                    <a:pt x="179" y="385"/>
                  </a:lnTo>
                  <a:lnTo>
                    <a:pt x="179" y="222"/>
                  </a:lnTo>
                  <a:lnTo>
                    <a:pt x="460" y="222"/>
                  </a:lnTo>
                  <a:lnTo>
                    <a:pt x="462" y="494"/>
                  </a:lnTo>
                  <a:lnTo>
                    <a:pt x="462" y="500"/>
                  </a:lnTo>
                  <a:lnTo>
                    <a:pt x="460" y="503"/>
                  </a:lnTo>
                  <a:lnTo>
                    <a:pt x="459" y="507"/>
                  </a:lnTo>
                  <a:lnTo>
                    <a:pt x="457" y="511"/>
                  </a:lnTo>
                  <a:lnTo>
                    <a:pt x="450" y="516"/>
                  </a:lnTo>
                  <a:lnTo>
                    <a:pt x="440" y="518"/>
                  </a:lnTo>
                  <a:close/>
                  <a:moveTo>
                    <a:pt x="116" y="119"/>
                  </a:moveTo>
                  <a:lnTo>
                    <a:pt x="110" y="31"/>
                  </a:lnTo>
                  <a:lnTo>
                    <a:pt x="49" y="31"/>
                  </a:lnTo>
                  <a:lnTo>
                    <a:pt x="45" y="119"/>
                  </a:lnTo>
                  <a:lnTo>
                    <a:pt x="116" y="119"/>
                  </a:lnTo>
                  <a:close/>
                  <a:moveTo>
                    <a:pt x="119" y="166"/>
                  </a:moveTo>
                  <a:lnTo>
                    <a:pt x="118" y="137"/>
                  </a:lnTo>
                  <a:lnTo>
                    <a:pt x="43" y="137"/>
                  </a:lnTo>
                  <a:lnTo>
                    <a:pt x="43" y="166"/>
                  </a:lnTo>
                  <a:lnTo>
                    <a:pt x="119" y="166"/>
                  </a:lnTo>
                  <a:close/>
                  <a:moveTo>
                    <a:pt x="29" y="491"/>
                  </a:moveTo>
                  <a:lnTo>
                    <a:pt x="433" y="491"/>
                  </a:lnTo>
                  <a:lnTo>
                    <a:pt x="433" y="247"/>
                  </a:lnTo>
                  <a:lnTo>
                    <a:pt x="207" y="247"/>
                  </a:lnTo>
                  <a:lnTo>
                    <a:pt x="205" y="407"/>
                  </a:lnTo>
                  <a:lnTo>
                    <a:pt x="138" y="407"/>
                  </a:lnTo>
                  <a:lnTo>
                    <a:pt x="136" y="387"/>
                  </a:lnTo>
                  <a:lnTo>
                    <a:pt x="121" y="182"/>
                  </a:lnTo>
                  <a:lnTo>
                    <a:pt x="42" y="182"/>
                  </a:lnTo>
                  <a:lnTo>
                    <a:pt x="29" y="49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7"/>
            <p:cNvSpPr/>
            <p:nvPr/>
          </p:nvSpPr>
          <p:spPr>
            <a:xfrm>
              <a:off x="2239648" y="6045848"/>
              <a:ext cx="427881" cy="320911"/>
            </a:xfrm>
            <a:custGeom>
              <a:avLst/>
              <a:gdLst/>
              <a:ahLst/>
              <a:cxnLst/>
              <a:rect l="l" t="t" r="r" b="b"/>
              <a:pathLst>
                <a:path w="428" h="321" extrusionOk="0">
                  <a:moveTo>
                    <a:pt x="369" y="0"/>
                  </a:moveTo>
                  <a:lnTo>
                    <a:pt x="234" y="0"/>
                  </a:lnTo>
                  <a:lnTo>
                    <a:pt x="229" y="2"/>
                  </a:lnTo>
                  <a:lnTo>
                    <a:pt x="224" y="3"/>
                  </a:lnTo>
                  <a:lnTo>
                    <a:pt x="222" y="9"/>
                  </a:lnTo>
                  <a:lnTo>
                    <a:pt x="220" y="14"/>
                  </a:lnTo>
                  <a:lnTo>
                    <a:pt x="220" y="118"/>
                  </a:lnTo>
                  <a:lnTo>
                    <a:pt x="42" y="118"/>
                  </a:lnTo>
                  <a:lnTo>
                    <a:pt x="35" y="107"/>
                  </a:lnTo>
                  <a:lnTo>
                    <a:pt x="20" y="107"/>
                  </a:lnTo>
                  <a:lnTo>
                    <a:pt x="20" y="112"/>
                  </a:lnTo>
                  <a:lnTo>
                    <a:pt x="2" y="112"/>
                  </a:lnTo>
                  <a:lnTo>
                    <a:pt x="0" y="116"/>
                  </a:lnTo>
                  <a:lnTo>
                    <a:pt x="2" y="118"/>
                  </a:lnTo>
                  <a:lnTo>
                    <a:pt x="20" y="118"/>
                  </a:lnTo>
                  <a:lnTo>
                    <a:pt x="20" y="130"/>
                  </a:lnTo>
                  <a:lnTo>
                    <a:pt x="2" y="130"/>
                  </a:lnTo>
                  <a:lnTo>
                    <a:pt x="0" y="134"/>
                  </a:lnTo>
                  <a:lnTo>
                    <a:pt x="2" y="136"/>
                  </a:lnTo>
                  <a:lnTo>
                    <a:pt x="20" y="136"/>
                  </a:lnTo>
                  <a:lnTo>
                    <a:pt x="20" y="143"/>
                  </a:lnTo>
                  <a:lnTo>
                    <a:pt x="33" y="143"/>
                  </a:lnTo>
                  <a:lnTo>
                    <a:pt x="42" y="132"/>
                  </a:lnTo>
                  <a:lnTo>
                    <a:pt x="220" y="132"/>
                  </a:lnTo>
                  <a:lnTo>
                    <a:pt x="220" y="227"/>
                  </a:lnTo>
                  <a:lnTo>
                    <a:pt x="205" y="227"/>
                  </a:lnTo>
                  <a:lnTo>
                    <a:pt x="200" y="227"/>
                  </a:lnTo>
                  <a:lnTo>
                    <a:pt x="196" y="230"/>
                  </a:lnTo>
                  <a:lnTo>
                    <a:pt x="193" y="234"/>
                  </a:lnTo>
                  <a:lnTo>
                    <a:pt x="191" y="238"/>
                  </a:lnTo>
                  <a:lnTo>
                    <a:pt x="175" y="305"/>
                  </a:lnTo>
                  <a:lnTo>
                    <a:pt x="173" y="310"/>
                  </a:lnTo>
                  <a:lnTo>
                    <a:pt x="176" y="316"/>
                  </a:lnTo>
                  <a:lnTo>
                    <a:pt x="182" y="321"/>
                  </a:lnTo>
                  <a:lnTo>
                    <a:pt x="187" y="321"/>
                  </a:lnTo>
                  <a:lnTo>
                    <a:pt x="414" y="321"/>
                  </a:lnTo>
                  <a:lnTo>
                    <a:pt x="421" y="319"/>
                  </a:lnTo>
                  <a:lnTo>
                    <a:pt x="427" y="316"/>
                  </a:lnTo>
                  <a:lnTo>
                    <a:pt x="428" y="310"/>
                  </a:lnTo>
                  <a:lnTo>
                    <a:pt x="428" y="303"/>
                  </a:lnTo>
                  <a:lnTo>
                    <a:pt x="410" y="238"/>
                  </a:lnTo>
                  <a:lnTo>
                    <a:pt x="409" y="232"/>
                  </a:lnTo>
                  <a:lnTo>
                    <a:pt x="405" y="229"/>
                  </a:lnTo>
                  <a:lnTo>
                    <a:pt x="399" y="227"/>
                  </a:lnTo>
                  <a:lnTo>
                    <a:pt x="396" y="227"/>
                  </a:lnTo>
                  <a:lnTo>
                    <a:pt x="381" y="227"/>
                  </a:lnTo>
                  <a:lnTo>
                    <a:pt x="381" y="14"/>
                  </a:lnTo>
                  <a:lnTo>
                    <a:pt x="381" y="9"/>
                  </a:lnTo>
                  <a:lnTo>
                    <a:pt x="378" y="3"/>
                  </a:lnTo>
                  <a:lnTo>
                    <a:pt x="374" y="2"/>
                  </a:lnTo>
                  <a:lnTo>
                    <a:pt x="369" y="0"/>
                  </a:lnTo>
                  <a:close/>
                  <a:moveTo>
                    <a:pt x="247" y="29"/>
                  </a:moveTo>
                  <a:lnTo>
                    <a:pt x="354" y="29"/>
                  </a:lnTo>
                  <a:lnTo>
                    <a:pt x="354" y="241"/>
                  </a:lnTo>
                  <a:lnTo>
                    <a:pt x="247" y="241"/>
                  </a:lnTo>
                  <a:lnTo>
                    <a:pt x="247" y="29"/>
                  </a:lnTo>
                  <a:close/>
                  <a:moveTo>
                    <a:pt x="385" y="254"/>
                  </a:moveTo>
                  <a:lnTo>
                    <a:pt x="396" y="294"/>
                  </a:lnTo>
                  <a:lnTo>
                    <a:pt x="205" y="294"/>
                  </a:lnTo>
                  <a:lnTo>
                    <a:pt x="216" y="254"/>
                  </a:lnTo>
                  <a:lnTo>
                    <a:pt x="385" y="254"/>
                  </a:lnTo>
                  <a:close/>
                  <a:moveTo>
                    <a:pt x="191" y="80"/>
                  </a:moveTo>
                  <a:lnTo>
                    <a:pt x="189" y="76"/>
                  </a:lnTo>
                  <a:lnTo>
                    <a:pt x="185" y="76"/>
                  </a:lnTo>
                  <a:lnTo>
                    <a:pt x="175" y="76"/>
                  </a:lnTo>
                  <a:lnTo>
                    <a:pt x="166" y="80"/>
                  </a:lnTo>
                  <a:lnTo>
                    <a:pt x="156" y="83"/>
                  </a:lnTo>
                  <a:lnTo>
                    <a:pt x="149" y="91"/>
                  </a:lnTo>
                  <a:lnTo>
                    <a:pt x="144" y="98"/>
                  </a:lnTo>
                  <a:lnTo>
                    <a:pt x="138" y="107"/>
                  </a:lnTo>
                  <a:lnTo>
                    <a:pt x="135" y="116"/>
                  </a:lnTo>
                  <a:lnTo>
                    <a:pt x="135" y="127"/>
                  </a:lnTo>
                  <a:lnTo>
                    <a:pt x="135" y="136"/>
                  </a:lnTo>
                  <a:lnTo>
                    <a:pt x="138" y="145"/>
                  </a:lnTo>
                  <a:lnTo>
                    <a:pt x="144" y="154"/>
                  </a:lnTo>
                  <a:lnTo>
                    <a:pt x="149" y="163"/>
                  </a:lnTo>
                  <a:lnTo>
                    <a:pt x="156" y="169"/>
                  </a:lnTo>
                  <a:lnTo>
                    <a:pt x="166" y="174"/>
                  </a:lnTo>
                  <a:lnTo>
                    <a:pt x="175" y="176"/>
                  </a:lnTo>
                  <a:lnTo>
                    <a:pt x="185" y="178"/>
                  </a:lnTo>
                  <a:lnTo>
                    <a:pt x="189" y="176"/>
                  </a:lnTo>
                  <a:lnTo>
                    <a:pt x="191" y="172"/>
                  </a:lnTo>
                  <a:lnTo>
                    <a:pt x="189" y="170"/>
                  </a:lnTo>
                  <a:lnTo>
                    <a:pt x="185" y="169"/>
                  </a:lnTo>
                  <a:lnTo>
                    <a:pt x="178" y="167"/>
                  </a:lnTo>
                  <a:lnTo>
                    <a:pt x="169" y="165"/>
                  </a:lnTo>
                  <a:lnTo>
                    <a:pt x="162" y="161"/>
                  </a:lnTo>
                  <a:lnTo>
                    <a:pt x="156" y="156"/>
                  </a:lnTo>
                  <a:lnTo>
                    <a:pt x="151" y="149"/>
                  </a:lnTo>
                  <a:lnTo>
                    <a:pt x="147" y="141"/>
                  </a:lnTo>
                  <a:lnTo>
                    <a:pt x="146" y="134"/>
                  </a:lnTo>
                  <a:lnTo>
                    <a:pt x="144" y="127"/>
                  </a:lnTo>
                  <a:lnTo>
                    <a:pt x="146" y="118"/>
                  </a:lnTo>
                  <a:lnTo>
                    <a:pt x="147" y="111"/>
                  </a:lnTo>
                  <a:lnTo>
                    <a:pt x="151" y="103"/>
                  </a:lnTo>
                  <a:lnTo>
                    <a:pt x="156" y="98"/>
                  </a:lnTo>
                  <a:lnTo>
                    <a:pt x="162" y="92"/>
                  </a:lnTo>
                  <a:lnTo>
                    <a:pt x="169" y="89"/>
                  </a:lnTo>
                  <a:lnTo>
                    <a:pt x="176" y="85"/>
                  </a:lnTo>
                  <a:lnTo>
                    <a:pt x="185" y="85"/>
                  </a:lnTo>
                  <a:lnTo>
                    <a:pt x="189" y="83"/>
                  </a:lnTo>
                  <a:lnTo>
                    <a:pt x="191" y="80"/>
                  </a:lnTo>
                  <a:close/>
                  <a:moveTo>
                    <a:pt x="191" y="52"/>
                  </a:moveTo>
                  <a:lnTo>
                    <a:pt x="189" y="49"/>
                  </a:lnTo>
                  <a:lnTo>
                    <a:pt x="185" y="47"/>
                  </a:lnTo>
                  <a:lnTo>
                    <a:pt x="169" y="49"/>
                  </a:lnTo>
                  <a:lnTo>
                    <a:pt x="155" y="54"/>
                  </a:lnTo>
                  <a:lnTo>
                    <a:pt x="142" y="61"/>
                  </a:lnTo>
                  <a:lnTo>
                    <a:pt x="129" y="71"/>
                  </a:lnTo>
                  <a:lnTo>
                    <a:pt x="120" y="83"/>
                  </a:lnTo>
                  <a:lnTo>
                    <a:pt x="113" y="96"/>
                  </a:lnTo>
                  <a:lnTo>
                    <a:pt x="107" y="111"/>
                  </a:lnTo>
                  <a:lnTo>
                    <a:pt x="106" y="127"/>
                  </a:lnTo>
                  <a:lnTo>
                    <a:pt x="107" y="141"/>
                  </a:lnTo>
                  <a:lnTo>
                    <a:pt x="113" y="156"/>
                  </a:lnTo>
                  <a:lnTo>
                    <a:pt x="120" y="170"/>
                  </a:lnTo>
                  <a:lnTo>
                    <a:pt x="129" y="183"/>
                  </a:lnTo>
                  <a:lnTo>
                    <a:pt x="142" y="192"/>
                  </a:lnTo>
                  <a:lnTo>
                    <a:pt x="155" y="199"/>
                  </a:lnTo>
                  <a:lnTo>
                    <a:pt x="169" y="205"/>
                  </a:lnTo>
                  <a:lnTo>
                    <a:pt x="185" y="205"/>
                  </a:lnTo>
                  <a:lnTo>
                    <a:pt x="189" y="205"/>
                  </a:lnTo>
                  <a:lnTo>
                    <a:pt x="191" y="201"/>
                  </a:lnTo>
                  <a:lnTo>
                    <a:pt x="189" y="198"/>
                  </a:lnTo>
                  <a:lnTo>
                    <a:pt x="185" y="196"/>
                  </a:lnTo>
                  <a:lnTo>
                    <a:pt x="171" y="194"/>
                  </a:lnTo>
                  <a:lnTo>
                    <a:pt x="158" y="190"/>
                  </a:lnTo>
                  <a:lnTo>
                    <a:pt x="147" y="185"/>
                  </a:lnTo>
                  <a:lnTo>
                    <a:pt x="137" y="176"/>
                  </a:lnTo>
                  <a:lnTo>
                    <a:pt x="127" y="165"/>
                  </a:lnTo>
                  <a:lnTo>
                    <a:pt x="120" y="152"/>
                  </a:lnTo>
                  <a:lnTo>
                    <a:pt x="117" y="140"/>
                  </a:lnTo>
                  <a:lnTo>
                    <a:pt x="117" y="127"/>
                  </a:lnTo>
                  <a:lnTo>
                    <a:pt x="117" y="114"/>
                  </a:lnTo>
                  <a:lnTo>
                    <a:pt x="120" y="100"/>
                  </a:lnTo>
                  <a:lnTo>
                    <a:pt x="127" y="89"/>
                  </a:lnTo>
                  <a:lnTo>
                    <a:pt x="137" y="78"/>
                  </a:lnTo>
                  <a:lnTo>
                    <a:pt x="147" y="69"/>
                  </a:lnTo>
                  <a:lnTo>
                    <a:pt x="158" y="61"/>
                  </a:lnTo>
                  <a:lnTo>
                    <a:pt x="171" y="58"/>
                  </a:lnTo>
                  <a:lnTo>
                    <a:pt x="185" y="56"/>
                  </a:lnTo>
                  <a:lnTo>
                    <a:pt x="189" y="56"/>
                  </a:lnTo>
                  <a:lnTo>
                    <a:pt x="191" y="52"/>
                  </a:lnTo>
                  <a:close/>
                  <a:moveTo>
                    <a:pt x="189" y="27"/>
                  </a:moveTo>
                  <a:lnTo>
                    <a:pt x="187" y="23"/>
                  </a:lnTo>
                  <a:lnTo>
                    <a:pt x="184" y="22"/>
                  </a:lnTo>
                  <a:lnTo>
                    <a:pt x="175" y="23"/>
                  </a:lnTo>
                  <a:lnTo>
                    <a:pt x="164" y="25"/>
                  </a:lnTo>
                  <a:lnTo>
                    <a:pt x="153" y="27"/>
                  </a:lnTo>
                  <a:lnTo>
                    <a:pt x="144" y="31"/>
                  </a:lnTo>
                  <a:lnTo>
                    <a:pt x="135" y="34"/>
                  </a:lnTo>
                  <a:lnTo>
                    <a:pt x="126" y="40"/>
                  </a:lnTo>
                  <a:lnTo>
                    <a:pt x="118" y="47"/>
                  </a:lnTo>
                  <a:lnTo>
                    <a:pt x="111" y="52"/>
                  </a:lnTo>
                  <a:lnTo>
                    <a:pt x="104" y="61"/>
                  </a:lnTo>
                  <a:lnTo>
                    <a:pt x="98" y="69"/>
                  </a:lnTo>
                  <a:lnTo>
                    <a:pt x="93" y="78"/>
                  </a:lnTo>
                  <a:lnTo>
                    <a:pt x="88" y="87"/>
                  </a:lnTo>
                  <a:lnTo>
                    <a:pt x="84" y="96"/>
                  </a:lnTo>
                  <a:lnTo>
                    <a:pt x="82" y="107"/>
                  </a:lnTo>
                  <a:lnTo>
                    <a:pt x="80" y="116"/>
                  </a:lnTo>
                  <a:lnTo>
                    <a:pt x="80" y="127"/>
                  </a:lnTo>
                  <a:lnTo>
                    <a:pt x="80" y="136"/>
                  </a:lnTo>
                  <a:lnTo>
                    <a:pt x="82" y="147"/>
                  </a:lnTo>
                  <a:lnTo>
                    <a:pt x="84" y="156"/>
                  </a:lnTo>
                  <a:lnTo>
                    <a:pt x="88" y="165"/>
                  </a:lnTo>
                  <a:lnTo>
                    <a:pt x="93" y="176"/>
                  </a:lnTo>
                  <a:lnTo>
                    <a:pt x="98" y="183"/>
                  </a:lnTo>
                  <a:lnTo>
                    <a:pt x="104" y="192"/>
                  </a:lnTo>
                  <a:lnTo>
                    <a:pt x="111" y="199"/>
                  </a:lnTo>
                  <a:lnTo>
                    <a:pt x="118" y="207"/>
                  </a:lnTo>
                  <a:lnTo>
                    <a:pt x="126" y="212"/>
                  </a:lnTo>
                  <a:lnTo>
                    <a:pt x="135" y="218"/>
                  </a:lnTo>
                  <a:lnTo>
                    <a:pt x="144" y="223"/>
                  </a:lnTo>
                  <a:lnTo>
                    <a:pt x="153" y="227"/>
                  </a:lnTo>
                  <a:lnTo>
                    <a:pt x="164" y="229"/>
                  </a:lnTo>
                  <a:lnTo>
                    <a:pt x="175" y="230"/>
                  </a:lnTo>
                  <a:lnTo>
                    <a:pt x="184" y="230"/>
                  </a:lnTo>
                  <a:lnTo>
                    <a:pt x="187" y="229"/>
                  </a:lnTo>
                  <a:lnTo>
                    <a:pt x="189" y="227"/>
                  </a:lnTo>
                  <a:lnTo>
                    <a:pt x="187" y="223"/>
                  </a:lnTo>
                  <a:lnTo>
                    <a:pt x="184" y="221"/>
                  </a:lnTo>
                  <a:lnTo>
                    <a:pt x="175" y="221"/>
                  </a:lnTo>
                  <a:lnTo>
                    <a:pt x="166" y="219"/>
                  </a:lnTo>
                  <a:lnTo>
                    <a:pt x="156" y="218"/>
                  </a:lnTo>
                  <a:lnTo>
                    <a:pt x="147" y="214"/>
                  </a:lnTo>
                  <a:lnTo>
                    <a:pt x="131" y="205"/>
                  </a:lnTo>
                  <a:lnTo>
                    <a:pt x="118" y="194"/>
                  </a:lnTo>
                  <a:lnTo>
                    <a:pt x="111" y="187"/>
                  </a:lnTo>
                  <a:lnTo>
                    <a:pt x="106" y="180"/>
                  </a:lnTo>
                  <a:lnTo>
                    <a:pt x="100" y="170"/>
                  </a:lnTo>
                  <a:lnTo>
                    <a:pt x="97" y="161"/>
                  </a:lnTo>
                  <a:lnTo>
                    <a:pt x="91" y="145"/>
                  </a:lnTo>
                  <a:lnTo>
                    <a:pt x="89" y="127"/>
                  </a:lnTo>
                  <a:lnTo>
                    <a:pt x="91" y="109"/>
                  </a:lnTo>
                  <a:lnTo>
                    <a:pt x="97" y="91"/>
                  </a:lnTo>
                  <a:lnTo>
                    <a:pt x="100" y="83"/>
                  </a:lnTo>
                  <a:lnTo>
                    <a:pt x="106" y="74"/>
                  </a:lnTo>
                  <a:lnTo>
                    <a:pt x="111" y="67"/>
                  </a:lnTo>
                  <a:lnTo>
                    <a:pt x="118" y="60"/>
                  </a:lnTo>
                  <a:lnTo>
                    <a:pt x="131" y="49"/>
                  </a:lnTo>
                  <a:lnTo>
                    <a:pt x="147" y="40"/>
                  </a:lnTo>
                  <a:lnTo>
                    <a:pt x="156" y="36"/>
                  </a:lnTo>
                  <a:lnTo>
                    <a:pt x="166" y="34"/>
                  </a:lnTo>
                  <a:lnTo>
                    <a:pt x="175" y="32"/>
                  </a:lnTo>
                  <a:lnTo>
                    <a:pt x="184" y="32"/>
                  </a:lnTo>
                  <a:lnTo>
                    <a:pt x="187" y="31"/>
                  </a:lnTo>
                  <a:lnTo>
                    <a:pt x="189" y="27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7"/>
            <p:cNvSpPr/>
            <p:nvPr/>
          </p:nvSpPr>
          <p:spPr>
            <a:xfrm>
              <a:off x="2504728" y="6108392"/>
              <a:ext cx="68981" cy="148960"/>
            </a:xfrm>
            <a:custGeom>
              <a:avLst/>
              <a:gdLst/>
              <a:ahLst/>
              <a:cxnLst/>
              <a:rect l="l" t="t" r="r" b="b"/>
              <a:pathLst>
                <a:path w="69" h="149" extrusionOk="0">
                  <a:moveTo>
                    <a:pt x="64" y="0"/>
                  </a:moveTo>
                  <a:lnTo>
                    <a:pt x="25" y="0"/>
                  </a:lnTo>
                  <a:lnTo>
                    <a:pt x="0" y="89"/>
                  </a:lnTo>
                  <a:lnTo>
                    <a:pt x="25" y="87"/>
                  </a:lnTo>
                  <a:lnTo>
                    <a:pt x="7" y="149"/>
                  </a:lnTo>
                  <a:lnTo>
                    <a:pt x="69" y="61"/>
                  </a:lnTo>
                  <a:lnTo>
                    <a:pt x="31" y="67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400"/>
                <a:buFont typeface="Arial"/>
                <a:buNone/>
              </a:pPr>
              <a:endPara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26" name="Google Shape;126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7897" y="6081477"/>
            <a:ext cx="478369" cy="278372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7"/>
          <p:cNvSpPr/>
          <p:nvPr/>
        </p:nvSpPr>
        <p:spPr>
          <a:xfrm>
            <a:off x="79375" y="4581128"/>
            <a:ext cx="729795" cy="2559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7"/>
          <p:cNvSpPr/>
          <p:nvPr/>
        </p:nvSpPr>
        <p:spPr>
          <a:xfrm>
            <a:off x="106500" y="4605915"/>
            <a:ext cx="675543" cy="218251"/>
          </a:xfrm>
          <a:custGeom>
            <a:avLst/>
            <a:gdLst/>
            <a:ahLst/>
            <a:cxnLst/>
            <a:rect l="l" t="t" r="r" b="b"/>
            <a:pathLst>
              <a:path w="9972" h="10000" extrusionOk="0">
                <a:moveTo>
                  <a:pt x="7" y="4846"/>
                </a:moveTo>
                <a:lnTo>
                  <a:pt x="3558" y="4846"/>
                </a:lnTo>
                <a:lnTo>
                  <a:pt x="3558" y="2754"/>
                </a:lnTo>
                <a:lnTo>
                  <a:pt x="4692" y="2754"/>
                </a:lnTo>
                <a:lnTo>
                  <a:pt x="4692" y="929"/>
                </a:lnTo>
                <a:lnTo>
                  <a:pt x="4016" y="929"/>
                </a:lnTo>
                <a:cubicBezTo>
                  <a:pt x="3782" y="923"/>
                  <a:pt x="3755" y="12"/>
                  <a:pt x="4025" y="5"/>
                </a:cubicBezTo>
                <a:lnTo>
                  <a:pt x="5688" y="0"/>
                </a:lnTo>
                <a:cubicBezTo>
                  <a:pt x="5914" y="5"/>
                  <a:pt x="5879" y="930"/>
                  <a:pt x="5705" y="929"/>
                </a:cubicBezTo>
                <a:lnTo>
                  <a:pt x="5075" y="929"/>
                </a:lnTo>
                <a:lnTo>
                  <a:pt x="5075" y="2754"/>
                </a:lnTo>
                <a:lnTo>
                  <a:pt x="6163" y="2719"/>
                </a:lnTo>
                <a:lnTo>
                  <a:pt x="6163" y="4846"/>
                </a:lnTo>
                <a:lnTo>
                  <a:pt x="9972" y="4846"/>
                </a:lnTo>
                <a:cubicBezTo>
                  <a:pt x="9963" y="6459"/>
                  <a:pt x="9961" y="8755"/>
                  <a:pt x="9955" y="10000"/>
                </a:cubicBezTo>
                <a:lnTo>
                  <a:pt x="0" y="9995"/>
                </a:lnTo>
                <a:cubicBezTo>
                  <a:pt x="7" y="7847"/>
                  <a:pt x="-3" y="6650"/>
                  <a:pt x="7" y="48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69706673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8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8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cxnSp>
        <p:nvCxnSpPr>
          <p:cNvPr id="132" name="Google Shape;132;p8"/>
          <p:cNvCxnSpPr/>
          <p:nvPr/>
        </p:nvCxnSpPr>
        <p:spPr>
          <a:xfrm>
            <a:off x="273249" y="6237892"/>
            <a:ext cx="9361040" cy="0"/>
          </a:xfrm>
          <a:prstGeom prst="straightConnector1">
            <a:avLst/>
          </a:prstGeom>
          <a:solidFill>
            <a:schemeClr val="accent1"/>
          </a:solidFill>
          <a:ln w="9525" cap="flat" cmpd="sng">
            <a:solidFill>
              <a:srgbClr val="6699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33" name="Google Shape;133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66905" y="6321485"/>
            <a:ext cx="1167384" cy="4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8"/>
          <p:cNvSpPr/>
          <p:nvPr/>
        </p:nvSpPr>
        <p:spPr>
          <a:xfrm>
            <a:off x="-6188" y="6381328"/>
            <a:ext cx="504825" cy="28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7925" tIns="38950" rIns="77925" bIns="3895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fi-FI" sz="800" b="1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800" b="1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8"/>
          <p:cNvSpPr txBox="1"/>
          <p:nvPr/>
        </p:nvSpPr>
        <p:spPr>
          <a:xfrm>
            <a:off x="704528" y="6361856"/>
            <a:ext cx="1083568" cy="25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fi-FI" sz="9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26-Aug-21</a:t>
            </a:r>
            <a:endParaRPr sz="900" b="0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1943563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ustom Layout">
  <p:cSld name="Custom Layou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9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9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-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139" name="Google Shape;139;p9"/>
          <p:cNvSpPr/>
          <p:nvPr/>
        </p:nvSpPr>
        <p:spPr>
          <a:xfrm>
            <a:off x="-6188" y="6381328"/>
            <a:ext cx="504825" cy="28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7925" tIns="38950" rIns="77925" bIns="3895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fi-FI" sz="800" b="1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800" b="1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0" name="Google Shape;140;p9"/>
          <p:cNvCxnSpPr/>
          <p:nvPr/>
        </p:nvCxnSpPr>
        <p:spPr>
          <a:xfrm>
            <a:off x="273249" y="6237892"/>
            <a:ext cx="9361040" cy="0"/>
          </a:xfrm>
          <a:prstGeom prst="straightConnector1">
            <a:avLst/>
          </a:prstGeom>
          <a:solidFill>
            <a:schemeClr val="accent1"/>
          </a:solidFill>
          <a:ln w="9525" cap="flat" cmpd="sng">
            <a:solidFill>
              <a:srgbClr val="6699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41" name="Google Shape;141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466905" y="6321485"/>
            <a:ext cx="1167384" cy="4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9"/>
          <p:cNvSpPr txBox="1"/>
          <p:nvPr/>
        </p:nvSpPr>
        <p:spPr>
          <a:xfrm>
            <a:off x="704528" y="6361856"/>
            <a:ext cx="1083568" cy="25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fi-FI" sz="9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26-Aug-21</a:t>
            </a:r>
            <a:endParaRPr sz="900" b="0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93340876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png"/><Relationship Id="rId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04664"/>
            <a:ext cx="79248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051577"/>
            <a:ext cx="7924800" cy="510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cxnSp>
        <p:nvCxnSpPr>
          <p:cNvPr id="8" name="Straight Connector 7"/>
          <p:cNvCxnSpPr/>
          <p:nvPr userDrawn="1"/>
        </p:nvCxnSpPr>
        <p:spPr bwMode="auto">
          <a:xfrm>
            <a:off x="273249" y="6237892"/>
            <a:ext cx="936104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905" y="6321485"/>
            <a:ext cx="1167384" cy="443424"/>
          </a:xfrm>
          <a:prstGeom prst="rect">
            <a:avLst/>
          </a:prstGeom>
        </p:spPr>
      </p:pic>
      <p:sp>
        <p:nvSpPr>
          <p:cNvPr id="14" name="Rectangle 32"/>
          <p:cNvSpPr>
            <a:spLocks noChangeArrowheads="1"/>
          </p:cNvSpPr>
          <p:nvPr userDrawn="1"/>
        </p:nvSpPr>
        <p:spPr bwMode="auto">
          <a:xfrm>
            <a:off x="-6188" y="6381328"/>
            <a:ext cx="5048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7943" tIns="38972" rIns="77943" bIns="38972"/>
          <a:lstStyle/>
          <a:p>
            <a:pPr algn="r" defTabSz="779463">
              <a:defRPr/>
            </a:pPr>
            <a:fld id="{60AE212A-E81B-48F3-B42F-68B9831AE680}" type="slidenum">
              <a:rPr lang="fi-FI" sz="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‹#›</a:t>
            </a:fld>
            <a:endParaRPr lang="fi-FI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Date Placeholder 3"/>
          <p:cNvSpPr txBox="1">
            <a:spLocks/>
          </p:cNvSpPr>
          <p:nvPr userDrawn="1"/>
        </p:nvSpPr>
        <p:spPr>
          <a:xfrm>
            <a:off x="704528" y="6361856"/>
            <a:ext cx="1083568" cy="251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0269CB3-BDC2-4AC7-A189-63609B52CDD1}" type="datetime5">
              <a:rPr 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3-Dec-21</a:t>
            </a:fld>
            <a:endParaRPr lang="fi-FI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33" r:id="rId2"/>
    <p:sldLayoutId id="2147483744" r:id="rId3"/>
  </p:sldLayoutIdLst>
  <p:transition spd="med">
    <p:fade/>
  </p:transition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4AC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99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99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99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99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marL="190500" indent="-1905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666750" indent="-1905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</a:defRPr>
      </a:lvl2pPr>
      <a:lvl3pPr marL="1181100" indent="-2286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Arial" panose="020B0604020202020204" pitchFamily="34" charset="0"/>
        <a:buChar char="-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Arial" panose="020B0604020202020204" pitchFamily="34" charset="0"/>
        <a:buChar char="-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Arial" panose="020B0604020202020204" pitchFamily="34" charset="0"/>
        <a:buChar char="-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9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4AC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9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-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-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-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12" name="Google Shape;12;p29"/>
          <p:cNvCxnSpPr/>
          <p:nvPr/>
        </p:nvCxnSpPr>
        <p:spPr>
          <a:xfrm>
            <a:off x="273249" y="6237892"/>
            <a:ext cx="9361040" cy="0"/>
          </a:xfrm>
          <a:prstGeom prst="straightConnector1">
            <a:avLst/>
          </a:prstGeom>
          <a:solidFill>
            <a:schemeClr val="accent1"/>
          </a:solidFill>
          <a:ln w="9525" cap="flat" cmpd="sng">
            <a:solidFill>
              <a:srgbClr val="6699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3" name="Google Shape;13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66905" y="6321485"/>
            <a:ext cx="1167384" cy="4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9"/>
          <p:cNvSpPr/>
          <p:nvPr/>
        </p:nvSpPr>
        <p:spPr>
          <a:xfrm>
            <a:off x="-6188" y="6381328"/>
            <a:ext cx="504825" cy="28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7925" tIns="38950" rIns="77925" bIns="3895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E" sz="800" b="1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800" b="1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9"/>
          <p:cNvSpPr txBox="1"/>
          <p:nvPr/>
        </p:nvSpPr>
        <p:spPr>
          <a:xfrm>
            <a:off x="704528" y="6361856"/>
            <a:ext cx="1083568" cy="25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E" sz="9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9-Sep-21</a:t>
            </a:r>
            <a:endParaRPr sz="900" b="0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807059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</p:sldLayoutIdLst>
  <p:transition spd="med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404664"/>
            <a:ext cx="7924800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051577"/>
            <a:ext cx="7924800" cy="5102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cxnSp>
        <p:nvCxnSpPr>
          <p:cNvPr id="8" name="Straight Connector 7"/>
          <p:cNvCxnSpPr/>
          <p:nvPr userDrawn="1"/>
        </p:nvCxnSpPr>
        <p:spPr bwMode="auto">
          <a:xfrm>
            <a:off x="273249" y="6237892"/>
            <a:ext cx="936104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6699FF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905" y="6321485"/>
            <a:ext cx="1167384" cy="443424"/>
          </a:xfrm>
          <a:prstGeom prst="rect">
            <a:avLst/>
          </a:prstGeom>
        </p:spPr>
      </p:pic>
      <p:sp>
        <p:nvSpPr>
          <p:cNvPr id="14" name="Rectangle 32"/>
          <p:cNvSpPr>
            <a:spLocks noChangeArrowheads="1"/>
          </p:cNvSpPr>
          <p:nvPr userDrawn="1"/>
        </p:nvSpPr>
        <p:spPr bwMode="auto">
          <a:xfrm>
            <a:off x="-6188" y="6381328"/>
            <a:ext cx="5048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7943" tIns="38972" rIns="77943" bIns="38972"/>
          <a:lstStyle/>
          <a:p>
            <a:pPr algn="r" defTabSz="779463">
              <a:defRPr/>
            </a:pPr>
            <a:fld id="{60AE212A-E81B-48F3-B42F-68B9831AE680}" type="slidenum">
              <a:rPr lang="fi-FI" sz="8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‹#›</a:t>
            </a:fld>
            <a:endParaRPr lang="fi-FI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Date Placeholder 3"/>
          <p:cNvSpPr txBox="1">
            <a:spLocks/>
          </p:cNvSpPr>
          <p:nvPr userDrawn="1"/>
        </p:nvSpPr>
        <p:spPr>
          <a:xfrm>
            <a:off x="704528" y="6361856"/>
            <a:ext cx="1083568" cy="251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i-FI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0269CB3-BDC2-4AC7-A189-63609B52CDD1}" type="datetime5">
              <a:rPr lang="en-US" sz="90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3-Dec-21</a:t>
            </a:fld>
            <a:endParaRPr lang="fi-FI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204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</p:sldLayoutIdLst>
  <p:transition spd="med">
    <p:fade/>
  </p:transition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4AC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99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99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99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99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9pPr>
    </p:titleStyle>
    <p:bodyStyle>
      <a:lvl1pPr marL="190500" indent="-1905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666750" indent="-1905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</a:defRPr>
      </a:lvl2pPr>
      <a:lvl3pPr marL="1181100" indent="-2286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Arial" panose="020B0604020202020204" pitchFamily="34" charset="0"/>
        <a:buChar char="-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Arial" panose="020B0604020202020204" pitchFamily="34" charset="0"/>
        <a:buChar char="-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004AC2"/>
        </a:buClr>
        <a:buFont typeface="Arial" panose="020B0604020202020204" pitchFamily="34" charset="0"/>
        <a:buChar char="-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4AC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-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-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-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12" name="Google Shape;12;p1"/>
          <p:cNvCxnSpPr/>
          <p:nvPr/>
        </p:nvCxnSpPr>
        <p:spPr>
          <a:xfrm>
            <a:off x="273249" y="6237892"/>
            <a:ext cx="9361040" cy="0"/>
          </a:xfrm>
          <a:prstGeom prst="straightConnector1">
            <a:avLst/>
          </a:prstGeom>
          <a:solidFill>
            <a:schemeClr val="accent1"/>
          </a:solidFill>
          <a:ln w="9525" cap="flat" cmpd="sng">
            <a:solidFill>
              <a:srgbClr val="6699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3" name="Google Shape;13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66905" y="6321485"/>
            <a:ext cx="1167384" cy="4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1"/>
          <p:cNvSpPr/>
          <p:nvPr/>
        </p:nvSpPr>
        <p:spPr>
          <a:xfrm>
            <a:off x="-6188" y="6381328"/>
            <a:ext cx="504825" cy="28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7925" tIns="38950" rIns="77925" bIns="3895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i-FI" sz="800" b="1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800" b="1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1"/>
          <p:cNvSpPr txBox="1"/>
          <p:nvPr/>
        </p:nvSpPr>
        <p:spPr>
          <a:xfrm>
            <a:off x="704528" y="6361856"/>
            <a:ext cx="1083568" cy="25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sz="9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26-Aug-21</a:t>
            </a:r>
            <a:endParaRPr sz="900" b="0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9000109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</p:sldLayoutIdLst>
  <p:transition spd="med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rgbClr val="004AC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400" b="1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0" name="Google Shape;80;p6"/>
          <p:cNvSpPr txBox="1">
            <a:spLocks noGrp="1"/>
          </p:cNvSpPr>
          <p:nvPr>
            <p:ph type="body" idx="1"/>
          </p:nvPr>
        </p:nvSpPr>
        <p:spPr>
          <a:xfrm>
            <a:off x="990600" y="1051577"/>
            <a:ext cx="7924800" cy="5102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-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-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4AC2"/>
              </a:buClr>
              <a:buSzPts val="2000"/>
              <a:buFont typeface="Arial"/>
              <a:buChar char="-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cxnSp>
        <p:nvCxnSpPr>
          <p:cNvPr id="81" name="Google Shape;81;p6"/>
          <p:cNvCxnSpPr/>
          <p:nvPr/>
        </p:nvCxnSpPr>
        <p:spPr>
          <a:xfrm>
            <a:off x="273249" y="6237892"/>
            <a:ext cx="9361040" cy="0"/>
          </a:xfrm>
          <a:prstGeom prst="straightConnector1">
            <a:avLst/>
          </a:prstGeom>
          <a:solidFill>
            <a:schemeClr val="accent1"/>
          </a:solidFill>
          <a:ln w="9525" cap="flat" cmpd="sng">
            <a:solidFill>
              <a:srgbClr val="6699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82" name="Google Shape;82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66905" y="6321485"/>
            <a:ext cx="1167384" cy="443424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6"/>
          <p:cNvSpPr/>
          <p:nvPr/>
        </p:nvSpPr>
        <p:spPr>
          <a:xfrm>
            <a:off x="-6188" y="6381328"/>
            <a:ext cx="504825" cy="2873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7925" tIns="38950" rIns="77925" bIns="3895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fi-FI" sz="800" b="1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800" b="1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6"/>
          <p:cNvSpPr txBox="1"/>
          <p:nvPr/>
        </p:nvSpPr>
        <p:spPr>
          <a:xfrm>
            <a:off x="704528" y="6361856"/>
            <a:ext cx="1083568" cy="251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rPr lang="fi-FI" sz="900" b="0" i="0" u="none" strike="noStrike" cap="non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rPr>
              <a:t>26-Aug-21</a:t>
            </a:r>
            <a:endParaRPr sz="900" b="0" i="0" u="none" strike="noStrike" cap="none">
              <a:solidFill>
                <a:srgbClr val="59595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639686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</p:sldLayoutIdLst>
  <p:transition spd="med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github.com/Spine-project/spine-cs-c2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be.com/playlist?list=PLnepL-H6Msr_XjSMnHhlnhJbuzYbPHsRR" TargetMode="External"/><Relationship Id="rId3" Type="http://schemas.openxmlformats.org/officeDocument/2006/relationships/image" Target="../media/image26.jpg"/><Relationship Id="rId7" Type="http://schemas.openxmlformats.org/officeDocument/2006/relationships/hyperlink" Target="http://www.spine-model.org/publications.htm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0.jpeg"/><Relationship Id="rId4" Type="http://schemas.openxmlformats.org/officeDocument/2006/relationships/image" Target="../media/image27.png"/><Relationship Id="rId9" Type="http://schemas.openxmlformats.org/officeDocument/2006/relationships/hyperlink" Target="https://github.com/Spine-project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Spine Toolbox and </a:t>
            </a:r>
            <a:r>
              <a:rPr lang="en-US" dirty="0" err="1"/>
              <a:t>SpineOpt.jl</a:t>
            </a:r>
            <a:r>
              <a:rPr lang="en-US" dirty="0"/>
              <a:t> for detailed sector modelling, including infrastructure</a:t>
            </a:r>
            <a:endParaRPr lang="fi-FI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56856" y="3933056"/>
            <a:ext cx="5616624" cy="1015652"/>
          </a:xfrm>
        </p:spPr>
        <p:txBody>
          <a:bodyPr/>
          <a:lstStyle/>
          <a:p>
            <a:r>
              <a:rPr lang="fi-FI" dirty="0"/>
              <a:t>Juha Kiviluoma</a:t>
            </a:r>
          </a:p>
          <a:p>
            <a:r>
              <a:rPr lang="fi-FI" sz="1400" dirty="0"/>
              <a:t>2-3.12.2021 EFECT workshop on </a:t>
            </a:r>
            <a:r>
              <a:rPr lang="en-US" sz="1400" dirty="0"/>
              <a:t>Sustainable Infrastructure and Energy Commodities for Sector Integration</a:t>
            </a:r>
          </a:p>
          <a:p>
            <a:endParaRPr lang="en-US" sz="1400" dirty="0"/>
          </a:p>
          <a:p>
            <a:r>
              <a:rPr lang="fi-FI" sz="1400" dirty="0">
                <a:effectLst/>
                <a:latin typeface="Arial" panose="020B0604020202020204" pitchFamily="34" charset="0"/>
              </a:rPr>
              <a:t>Mikael Amelin, Erik Delarue, </a:t>
            </a:r>
            <a:r>
              <a:rPr lang="fi-FI" sz="1400" dirty="0"/>
              <a:t>Jody Dillon, Jiangyi Huang, Maren Ihlemann, Iasonas Kouveliotis-Lysikatos, Manuel Marin, </a:t>
            </a:r>
            <a:r>
              <a:rPr lang="fi-FI" sz="1400" dirty="0">
                <a:effectLst/>
                <a:latin typeface="Arial" panose="020B0604020202020204" pitchFamily="34" charset="0"/>
              </a:rPr>
              <a:t>Terence </a:t>
            </a:r>
            <a:r>
              <a:rPr lang="fi-FI" sz="1400" dirty="0" err="1">
                <a:effectLst/>
                <a:latin typeface="Arial" panose="020B0604020202020204" pitchFamily="34" charset="0"/>
              </a:rPr>
              <a:t>O’Donnel</a:t>
            </a:r>
            <a:r>
              <a:rPr lang="fi-FI" sz="1400" dirty="0">
                <a:effectLst/>
                <a:latin typeface="Arial" panose="020B0604020202020204" pitchFamily="34" charset="0"/>
              </a:rPr>
              <a:t>, Ciara </a:t>
            </a:r>
            <a:r>
              <a:rPr lang="fi-FI" sz="1400" dirty="0" err="1">
                <a:effectLst/>
                <a:latin typeface="Arial" panose="020B0604020202020204" pitchFamily="34" charset="0"/>
              </a:rPr>
              <a:t>O’Dwyer</a:t>
            </a:r>
            <a:r>
              <a:rPr lang="fi-FI" sz="1400" dirty="0">
                <a:effectLst/>
                <a:latin typeface="Arial" panose="020B0604020202020204" pitchFamily="34" charset="0"/>
              </a:rPr>
              <a:t>, Fabiano Pallonetto, </a:t>
            </a:r>
            <a:r>
              <a:rPr lang="fi-FI" sz="1400" dirty="0"/>
              <a:t>Kris Poncelet, Topi Rasku, </a:t>
            </a:r>
            <a:r>
              <a:rPr lang="fi-FI" sz="1400" dirty="0">
                <a:effectLst/>
                <a:latin typeface="Arial" panose="020B0604020202020204" pitchFamily="34" charset="0"/>
              </a:rPr>
              <a:t>Erkka Rinne, Pekka T. Savolainen, Antti Soininen, Lennart Söder, Per Vennström</a:t>
            </a:r>
            <a:endParaRPr lang="fi-FI" sz="1600" dirty="0"/>
          </a:p>
        </p:txBody>
      </p:sp>
    </p:spTree>
    <p:extLst>
      <p:ext uri="{BB962C8B-B14F-4D97-AF65-F5344CB8AC3E}">
        <p14:creationId xmlns:p14="http://schemas.microsoft.com/office/powerpoint/2010/main" val="302209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2F6BD9AC-9EBA-4727-9C44-21FBCC17528E}"/>
              </a:ext>
            </a:extLst>
          </p:cNvPr>
          <p:cNvSpPr/>
          <p:nvPr/>
        </p:nvSpPr>
        <p:spPr bwMode="auto">
          <a:xfrm>
            <a:off x="200472" y="247075"/>
            <a:ext cx="9406489" cy="534216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Toolbox</a:t>
            </a: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plug-ins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1A32AE7-93EF-44E9-BCB4-75D5040F9467}"/>
              </a:ext>
            </a:extLst>
          </p:cNvPr>
          <p:cNvSpPr/>
          <p:nvPr/>
        </p:nvSpPr>
        <p:spPr bwMode="auto">
          <a:xfrm>
            <a:off x="821986" y="2204864"/>
            <a:ext cx="3528392" cy="2664295"/>
          </a:xfrm>
          <a:prstGeom prst="rect">
            <a:avLst/>
          </a:prstGeom>
          <a:solidFill>
            <a:srgbClr val="88C44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SpineToolbox.py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07315E-0533-4DE9-806F-1D91994FAC61}"/>
              </a:ext>
            </a:extLst>
          </p:cNvPr>
          <p:cNvSpPr/>
          <p:nvPr/>
        </p:nvSpPr>
        <p:spPr bwMode="auto">
          <a:xfrm>
            <a:off x="355347" y="5444090"/>
            <a:ext cx="9073007" cy="339349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Spine</a:t>
            </a: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Engine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5164E96-0CE4-4B00-A9B1-D50A5A34D7B2}"/>
              </a:ext>
            </a:extLst>
          </p:cNvPr>
          <p:cNvSpPr/>
          <p:nvPr/>
        </p:nvSpPr>
        <p:spPr bwMode="auto">
          <a:xfrm>
            <a:off x="5862546" y="1967115"/>
            <a:ext cx="2016224" cy="339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SpineInterface.jl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71205A6-BBD2-4E2C-8106-AD2FC6FA578D}"/>
              </a:ext>
            </a:extLst>
          </p:cNvPr>
          <p:cNvSpPr/>
          <p:nvPr/>
        </p:nvSpPr>
        <p:spPr bwMode="auto">
          <a:xfrm>
            <a:off x="4800132" y="718527"/>
            <a:ext cx="2016224" cy="339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SpineOpt.jl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D4E65C1-73A3-4E43-A29C-753003C94418}"/>
              </a:ext>
            </a:extLst>
          </p:cNvPr>
          <p:cNvSpPr/>
          <p:nvPr/>
        </p:nvSpPr>
        <p:spPr bwMode="auto">
          <a:xfrm>
            <a:off x="3385220" y="3416726"/>
            <a:ext cx="1800200" cy="339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SpineDB_API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62D256F-78AC-4AAB-859D-E13985FC2F5E}"/>
              </a:ext>
            </a:extLst>
          </p:cNvPr>
          <p:cNvSpPr/>
          <p:nvPr/>
        </p:nvSpPr>
        <p:spPr bwMode="auto">
          <a:xfrm>
            <a:off x="2268516" y="1955398"/>
            <a:ext cx="1260139" cy="339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Exporter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A0C8ADB-EB8F-4BE1-BB05-CB5D9276020C}"/>
              </a:ext>
            </a:extLst>
          </p:cNvPr>
          <p:cNvSpPr/>
          <p:nvPr/>
        </p:nvSpPr>
        <p:spPr bwMode="auto">
          <a:xfrm>
            <a:off x="3609112" y="1960309"/>
            <a:ext cx="1260139" cy="339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Importer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48978E5-55D5-43E4-A6E7-AFC91CCAFCAC}"/>
              </a:ext>
            </a:extLst>
          </p:cNvPr>
          <p:cNvSpPr/>
          <p:nvPr/>
        </p:nvSpPr>
        <p:spPr bwMode="auto">
          <a:xfrm>
            <a:off x="1788616" y="3119144"/>
            <a:ext cx="797566" cy="93610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SQL Data </a:t>
            </a: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Store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5B9663E-DE3A-4553-8DF0-B4ABC4317D2C}"/>
              </a:ext>
            </a:extLst>
          </p:cNvPr>
          <p:cNvCxnSpPr>
            <a:cxnSpLocks/>
            <a:stCxn id="11" idx="3"/>
            <a:endCxn id="8" idx="1"/>
          </p:cNvCxnSpPr>
          <p:nvPr/>
        </p:nvCxnSpPr>
        <p:spPr bwMode="auto">
          <a:xfrm flipV="1">
            <a:off x="2586182" y="3586400"/>
            <a:ext cx="799038" cy="796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AA5D1E"/>
            </a:solidFill>
            <a:prstDash val="solid"/>
            <a:round/>
            <a:headEnd type="triangle" w="med" len="med"/>
            <a:tailEnd type="triangle"/>
          </a:ln>
          <a:effectLst/>
        </p:spPr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0D49A72-1D91-497E-9B2D-86D4CBD923AD}"/>
              </a:ext>
            </a:extLst>
          </p:cNvPr>
          <p:cNvCxnSpPr>
            <a:cxnSpLocks/>
            <a:stCxn id="10" idx="2"/>
            <a:endCxn id="8" idx="0"/>
          </p:cNvCxnSpPr>
          <p:nvPr/>
        </p:nvCxnSpPr>
        <p:spPr bwMode="auto">
          <a:xfrm>
            <a:off x="4239182" y="2299657"/>
            <a:ext cx="46138" cy="1117069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AA5D1E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884B8997-3635-40D7-846D-4C0867CFB966}"/>
              </a:ext>
            </a:extLst>
          </p:cNvPr>
          <p:cNvCxnSpPr>
            <a:cxnSpLocks/>
            <a:endCxn id="9" idx="2"/>
          </p:cNvCxnSpPr>
          <p:nvPr/>
        </p:nvCxnSpPr>
        <p:spPr bwMode="auto">
          <a:xfrm flipH="1" flipV="1">
            <a:off x="2898586" y="2294746"/>
            <a:ext cx="931289" cy="1071595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AA5D1E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24223185-5AD2-4CFD-8AD9-BDC5ED21F387}"/>
              </a:ext>
            </a:extLst>
          </p:cNvPr>
          <p:cNvCxnSpPr>
            <a:cxnSpLocks/>
            <a:stCxn id="8" idx="3"/>
            <a:endCxn id="6" idx="2"/>
          </p:cNvCxnSpPr>
          <p:nvPr/>
        </p:nvCxnSpPr>
        <p:spPr bwMode="auto">
          <a:xfrm flipV="1">
            <a:off x="5185420" y="2306463"/>
            <a:ext cx="1685238" cy="1279937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AA5D1E"/>
            </a:solidFill>
            <a:prstDash val="solid"/>
            <a:round/>
            <a:headEnd type="triangle" w="med" len="med"/>
            <a:tailEnd type="triangle"/>
          </a:ln>
          <a:effectLst/>
        </p:spPr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C41D530F-B30E-47B1-A9CF-C703060A36F9}"/>
              </a:ext>
            </a:extLst>
          </p:cNvPr>
          <p:cNvSpPr/>
          <p:nvPr/>
        </p:nvSpPr>
        <p:spPr bwMode="auto">
          <a:xfrm>
            <a:off x="6234417" y="4135530"/>
            <a:ext cx="2016224" cy="339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Create</a:t>
            </a: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your</a:t>
            </a: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own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8AB9CF0-7E69-4CE3-B4F2-B2ADFFA8FED6}"/>
              </a:ext>
            </a:extLst>
          </p:cNvPr>
          <p:cNvCxnSpPr>
            <a:cxnSpLocks/>
            <a:stCxn id="8" idx="3"/>
            <a:endCxn id="25" idx="1"/>
          </p:cNvCxnSpPr>
          <p:nvPr/>
        </p:nvCxnSpPr>
        <p:spPr bwMode="auto">
          <a:xfrm>
            <a:off x="5185420" y="3586400"/>
            <a:ext cx="1048997" cy="718804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AA5D1E"/>
            </a:solidFill>
            <a:prstDash val="solid"/>
            <a:round/>
            <a:headEnd type="triangle" w="med" len="med"/>
            <a:tailEnd type="triangle"/>
          </a:ln>
          <a:effectLst/>
        </p:spPr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ECE6B62-E773-4AD4-B278-9385C6888EAB}"/>
              </a:ext>
            </a:extLst>
          </p:cNvPr>
          <p:cNvCxnSpPr>
            <a:cxnSpLocks/>
            <a:stCxn id="6" idx="0"/>
            <a:endCxn id="7" idx="2"/>
          </p:cNvCxnSpPr>
          <p:nvPr/>
        </p:nvCxnSpPr>
        <p:spPr bwMode="auto">
          <a:xfrm flipH="1" flipV="1">
            <a:off x="5808244" y="1057875"/>
            <a:ext cx="1062414" cy="909240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AA5D1E"/>
            </a:solidFill>
            <a:prstDash val="solid"/>
            <a:round/>
            <a:headEnd type="triangle" w="med" len="med"/>
            <a:tailEnd type="triangle"/>
          </a:ln>
          <a:effectLst/>
        </p:spPr>
      </p:cxnSp>
      <p:sp>
        <p:nvSpPr>
          <p:cNvPr id="40" name="Rectangle 39">
            <a:extLst>
              <a:ext uri="{FF2B5EF4-FFF2-40B4-BE49-F238E27FC236}">
                <a16:creationId xmlns:a16="http://schemas.microsoft.com/office/drawing/2014/main" id="{98802586-D1BD-41D3-88BA-2D7CDE2872BB}"/>
              </a:ext>
            </a:extLst>
          </p:cNvPr>
          <p:cNvSpPr/>
          <p:nvPr/>
        </p:nvSpPr>
        <p:spPr bwMode="auto">
          <a:xfrm>
            <a:off x="7446722" y="686382"/>
            <a:ext cx="2016224" cy="339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Create</a:t>
            </a: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/ </a:t>
            </a: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connect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AEF7E0CE-7014-45A4-8A98-C7471DF25BD5}"/>
              </a:ext>
            </a:extLst>
          </p:cNvPr>
          <p:cNvCxnSpPr>
            <a:cxnSpLocks/>
            <a:stCxn id="40" idx="2"/>
            <a:endCxn id="6" idx="0"/>
          </p:cNvCxnSpPr>
          <p:nvPr/>
        </p:nvCxnSpPr>
        <p:spPr bwMode="auto">
          <a:xfrm flipH="1">
            <a:off x="6870658" y="1025730"/>
            <a:ext cx="1584176" cy="941385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AA5D1E"/>
            </a:solidFill>
            <a:prstDash val="solid"/>
            <a:round/>
            <a:headEnd type="triangle" w="med" len="med"/>
            <a:tailEnd type="triangle"/>
          </a:ln>
          <a:effectLst/>
        </p:spPr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1410A02A-B9DD-4A64-B0A7-71E6FF3524D8}"/>
              </a:ext>
            </a:extLst>
          </p:cNvPr>
          <p:cNvSpPr/>
          <p:nvPr/>
        </p:nvSpPr>
        <p:spPr bwMode="auto">
          <a:xfrm>
            <a:off x="1977589" y="668874"/>
            <a:ext cx="2016224" cy="3393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Create</a:t>
            </a: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/ </a:t>
            </a: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connect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AE7304C1-E685-4F6F-A1D0-36C8E861810C}"/>
              </a:ext>
            </a:extLst>
          </p:cNvPr>
          <p:cNvCxnSpPr>
            <a:cxnSpLocks/>
            <a:stCxn id="9" idx="0"/>
            <a:endCxn id="45" idx="2"/>
          </p:cNvCxnSpPr>
          <p:nvPr/>
        </p:nvCxnSpPr>
        <p:spPr bwMode="auto">
          <a:xfrm flipV="1">
            <a:off x="2898586" y="1008222"/>
            <a:ext cx="87115" cy="947176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AA5D1E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897CF5C6-E5F5-4023-9574-513DED07D522}"/>
              </a:ext>
            </a:extLst>
          </p:cNvPr>
          <p:cNvCxnSpPr>
            <a:cxnSpLocks/>
            <a:endCxn id="10" idx="0"/>
          </p:cNvCxnSpPr>
          <p:nvPr/>
        </p:nvCxnSpPr>
        <p:spPr bwMode="auto">
          <a:xfrm>
            <a:off x="3337452" y="1016281"/>
            <a:ext cx="901730" cy="944028"/>
          </a:xfrm>
          <a:prstGeom prst="straightConnector1">
            <a:avLst/>
          </a:prstGeom>
          <a:solidFill>
            <a:schemeClr val="accent1"/>
          </a:solidFill>
          <a:ln w="47625" cap="flat" cmpd="sng" algn="ctr">
            <a:solidFill>
              <a:srgbClr val="AA5D1E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2" name="Rectangle 71">
            <a:extLst>
              <a:ext uri="{FF2B5EF4-FFF2-40B4-BE49-F238E27FC236}">
                <a16:creationId xmlns:a16="http://schemas.microsoft.com/office/drawing/2014/main" id="{1E89C989-2DDD-4CCC-BC4C-0600E65BC048}"/>
              </a:ext>
            </a:extLst>
          </p:cNvPr>
          <p:cNvSpPr/>
          <p:nvPr/>
        </p:nvSpPr>
        <p:spPr bwMode="auto">
          <a:xfrm>
            <a:off x="2890444" y="4389636"/>
            <a:ext cx="1706785" cy="584529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Plug-in: </a:t>
            </a: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tool</a:t>
            </a:r>
            <a:r>
              <a:rPr kumimoji="0" lang="fi-FI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fi-FI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specification</a:t>
            </a:r>
            <a:endParaRPr kumimoji="0" lang="fi-FI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D539491A-E3A8-402A-9E14-D2AF5BB0FD4B}"/>
              </a:ext>
            </a:extLst>
          </p:cNvPr>
          <p:cNvSpPr/>
          <p:nvPr/>
        </p:nvSpPr>
        <p:spPr bwMode="auto">
          <a:xfrm>
            <a:off x="490777" y="2711399"/>
            <a:ext cx="1089567" cy="799545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Workflow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tool</a:t>
            </a:r>
            <a:endParaRPr kumimoji="0" lang="fi-FI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sp>
        <p:nvSpPr>
          <p:cNvPr id="30" name="Rectangle: Folded Corner 29">
            <a:extLst>
              <a:ext uri="{FF2B5EF4-FFF2-40B4-BE49-F238E27FC236}">
                <a16:creationId xmlns:a16="http://schemas.microsoft.com/office/drawing/2014/main" id="{96A7BDD3-6FB7-4804-A664-4EA50CD143C4}"/>
              </a:ext>
            </a:extLst>
          </p:cNvPr>
          <p:cNvSpPr/>
          <p:nvPr/>
        </p:nvSpPr>
        <p:spPr bwMode="auto">
          <a:xfrm>
            <a:off x="4349187" y="150920"/>
            <a:ext cx="901889" cy="828506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Energy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system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model</a:t>
            </a:r>
            <a:endParaRPr kumimoji="0" lang="fi-FI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sp>
        <p:nvSpPr>
          <p:cNvPr id="31" name="Rectangle: Folded Corner 30">
            <a:extLst>
              <a:ext uri="{FF2B5EF4-FFF2-40B4-BE49-F238E27FC236}">
                <a16:creationId xmlns:a16="http://schemas.microsoft.com/office/drawing/2014/main" id="{944EF33F-A0BC-4ABE-A257-F3A5D8B7B5EF}"/>
              </a:ext>
            </a:extLst>
          </p:cNvPr>
          <p:cNvSpPr/>
          <p:nvPr/>
        </p:nvSpPr>
        <p:spPr bwMode="auto">
          <a:xfrm>
            <a:off x="7732290" y="1773394"/>
            <a:ext cx="1351724" cy="828506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From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data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directly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to Julia/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JuMP</a:t>
            </a:r>
            <a:endParaRPr kumimoji="0" lang="fi-FI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sp>
        <p:nvSpPr>
          <p:cNvPr id="32" name="Rectangle: Folded Corner 31">
            <a:extLst>
              <a:ext uri="{FF2B5EF4-FFF2-40B4-BE49-F238E27FC236}">
                <a16:creationId xmlns:a16="http://schemas.microsoft.com/office/drawing/2014/main" id="{0851E5D8-8DE4-43BA-90EE-57CAB584A332}"/>
              </a:ext>
            </a:extLst>
          </p:cNvPr>
          <p:cNvSpPr/>
          <p:nvPr/>
        </p:nvSpPr>
        <p:spPr bwMode="auto">
          <a:xfrm>
            <a:off x="2722156" y="1241350"/>
            <a:ext cx="1351724" cy="828506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Interfaces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to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link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with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tabular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data</a:t>
            </a:r>
          </a:p>
        </p:txBody>
      </p:sp>
      <p:sp>
        <p:nvSpPr>
          <p:cNvPr id="33" name="Rectangle: Folded Corner 32">
            <a:extLst>
              <a:ext uri="{FF2B5EF4-FFF2-40B4-BE49-F238E27FC236}">
                <a16:creationId xmlns:a16="http://schemas.microsoft.com/office/drawing/2014/main" id="{96AE1AC2-221D-485A-9676-60061EDD2916}"/>
              </a:ext>
            </a:extLst>
          </p:cNvPr>
          <p:cNvSpPr/>
          <p:nvPr/>
        </p:nvSpPr>
        <p:spPr bwMode="auto">
          <a:xfrm>
            <a:off x="1253256" y="3997752"/>
            <a:ext cx="1520351" cy="668359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Data and data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structure</a:t>
            </a:r>
            <a:endParaRPr kumimoji="0" lang="fi-FI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sp>
        <p:nvSpPr>
          <p:cNvPr id="35" name="Rectangle: Folded Corner 34">
            <a:extLst>
              <a:ext uri="{FF2B5EF4-FFF2-40B4-BE49-F238E27FC236}">
                <a16:creationId xmlns:a16="http://schemas.microsoft.com/office/drawing/2014/main" id="{8B223D6F-3F41-443E-81BC-634573F7BD25}"/>
              </a:ext>
            </a:extLst>
          </p:cNvPr>
          <p:cNvSpPr/>
          <p:nvPr/>
        </p:nvSpPr>
        <p:spPr bwMode="auto">
          <a:xfrm>
            <a:off x="5808244" y="5077735"/>
            <a:ext cx="2360866" cy="930773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Execution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engine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(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parallelize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scenarios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and 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workflows</a:t>
            </a: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)</a:t>
            </a:r>
          </a:p>
        </p:txBody>
      </p:sp>
      <p:sp>
        <p:nvSpPr>
          <p:cNvPr id="39" name="Rectangle: Folded Corner 38">
            <a:extLst>
              <a:ext uri="{FF2B5EF4-FFF2-40B4-BE49-F238E27FC236}">
                <a16:creationId xmlns:a16="http://schemas.microsoft.com/office/drawing/2014/main" id="{AA4A5200-D1C5-4E4E-972D-69C8741AF90F}"/>
              </a:ext>
            </a:extLst>
          </p:cNvPr>
          <p:cNvSpPr/>
          <p:nvPr/>
        </p:nvSpPr>
        <p:spPr bwMode="auto">
          <a:xfrm>
            <a:off x="340432" y="609174"/>
            <a:ext cx="1076207" cy="448701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i-FI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Plug-</a:t>
            </a:r>
            <a:r>
              <a:rPr kumimoji="0" lang="fi-FI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ins</a:t>
            </a:r>
            <a:endParaRPr kumimoji="0" lang="fi-FI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91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F11A2-F169-406F-8668-761E8E718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201715"/>
            <a:ext cx="7924800" cy="504056"/>
          </a:xfrm>
        </p:spPr>
        <p:txBody>
          <a:bodyPr/>
          <a:lstStyle/>
          <a:p>
            <a:r>
              <a:rPr lang="en-IE" dirty="0"/>
              <a:t>Spine data structure is very flexible</a:t>
            </a:r>
          </a:p>
        </p:txBody>
      </p: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E1DE6B7E-2B36-42FE-B8EB-EB9633BDC5D6}"/>
              </a:ext>
            </a:extLst>
          </p:cNvPr>
          <p:cNvGrpSpPr/>
          <p:nvPr/>
        </p:nvGrpSpPr>
        <p:grpSpPr>
          <a:xfrm>
            <a:off x="3938715" y="1362877"/>
            <a:ext cx="4008009" cy="748692"/>
            <a:chOff x="3938715" y="1362877"/>
            <a:chExt cx="4008009" cy="748692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FE62279-6F5C-431F-A2A4-EF3711A1AC1A}"/>
                </a:ext>
              </a:extLst>
            </p:cNvPr>
            <p:cNvSpPr/>
            <p:nvPr/>
          </p:nvSpPr>
          <p:spPr>
            <a:xfrm>
              <a:off x="3938715" y="1362877"/>
              <a:ext cx="1340528" cy="59480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  <a:sym typeface="Arial"/>
                </a:rPr>
                <a:t>Object Class</a:t>
              </a:r>
              <a:endParaRPr kumimoji="0" lang="en-IE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sp>
          <p:nvSpPr>
            <p:cNvPr id="74" name="Freeform 17">
              <a:extLst>
                <a:ext uri="{FF2B5EF4-FFF2-40B4-BE49-F238E27FC236}">
                  <a16:creationId xmlns:a16="http://schemas.microsoft.com/office/drawing/2014/main" id="{E07BB757-096E-4281-9C95-A624E5C058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60493" y="1443190"/>
              <a:ext cx="410624" cy="360000"/>
            </a:xfrm>
            <a:custGeom>
              <a:avLst/>
              <a:gdLst>
                <a:gd name="T0" fmla="*/ 1091 w 1175"/>
                <a:gd name="T1" fmla="*/ 303 h 1032"/>
                <a:gd name="T2" fmla="*/ 771 w 1175"/>
                <a:gd name="T3" fmla="*/ 507 h 1032"/>
                <a:gd name="T4" fmla="*/ 771 w 1175"/>
                <a:gd name="T5" fmla="*/ 350 h 1032"/>
                <a:gd name="T6" fmla="*/ 687 w 1175"/>
                <a:gd name="T7" fmla="*/ 303 h 1032"/>
                <a:gd name="T8" fmla="*/ 367 w 1175"/>
                <a:gd name="T9" fmla="*/ 507 h 1032"/>
                <a:gd name="T10" fmla="*/ 367 w 1175"/>
                <a:gd name="T11" fmla="*/ 55 h 1032"/>
                <a:gd name="T12" fmla="*/ 312 w 1175"/>
                <a:gd name="T13" fmla="*/ 0 h 1032"/>
                <a:gd name="T14" fmla="*/ 55 w 1175"/>
                <a:gd name="T15" fmla="*/ 0 h 1032"/>
                <a:gd name="T16" fmla="*/ 0 w 1175"/>
                <a:gd name="T17" fmla="*/ 55 h 1032"/>
                <a:gd name="T18" fmla="*/ 0 w 1175"/>
                <a:gd name="T19" fmla="*/ 976 h 1032"/>
                <a:gd name="T20" fmla="*/ 55 w 1175"/>
                <a:gd name="T21" fmla="*/ 1032 h 1032"/>
                <a:gd name="T22" fmla="*/ 1120 w 1175"/>
                <a:gd name="T23" fmla="*/ 1032 h 1032"/>
                <a:gd name="T24" fmla="*/ 1175 w 1175"/>
                <a:gd name="T25" fmla="*/ 976 h 1032"/>
                <a:gd name="T26" fmla="*/ 1175 w 1175"/>
                <a:gd name="T27" fmla="*/ 350 h 1032"/>
                <a:gd name="T28" fmla="*/ 1091 w 1175"/>
                <a:gd name="T29" fmla="*/ 303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5" h="1032">
                  <a:moveTo>
                    <a:pt x="1091" y="303"/>
                  </a:moveTo>
                  <a:lnTo>
                    <a:pt x="771" y="507"/>
                  </a:lnTo>
                  <a:lnTo>
                    <a:pt x="771" y="350"/>
                  </a:lnTo>
                  <a:cubicBezTo>
                    <a:pt x="771" y="306"/>
                    <a:pt x="723" y="280"/>
                    <a:pt x="687" y="303"/>
                  </a:cubicBezTo>
                  <a:lnTo>
                    <a:pt x="367" y="507"/>
                  </a:lnTo>
                  <a:lnTo>
                    <a:pt x="367" y="55"/>
                  </a:lnTo>
                  <a:cubicBezTo>
                    <a:pt x="367" y="24"/>
                    <a:pt x="343" y="0"/>
                    <a:pt x="312" y="0"/>
                  </a:cubicBezTo>
                  <a:lnTo>
                    <a:pt x="55" y="0"/>
                  </a:lnTo>
                  <a:cubicBezTo>
                    <a:pt x="25" y="0"/>
                    <a:pt x="0" y="24"/>
                    <a:pt x="0" y="55"/>
                  </a:cubicBezTo>
                  <a:lnTo>
                    <a:pt x="0" y="976"/>
                  </a:lnTo>
                  <a:cubicBezTo>
                    <a:pt x="0" y="1007"/>
                    <a:pt x="25" y="1032"/>
                    <a:pt x="55" y="1032"/>
                  </a:cubicBezTo>
                  <a:lnTo>
                    <a:pt x="1120" y="1032"/>
                  </a:lnTo>
                  <a:cubicBezTo>
                    <a:pt x="1151" y="1032"/>
                    <a:pt x="1175" y="1007"/>
                    <a:pt x="1175" y="976"/>
                  </a:cubicBezTo>
                  <a:lnTo>
                    <a:pt x="1175" y="350"/>
                  </a:lnTo>
                  <a:cubicBezTo>
                    <a:pt x="1175" y="306"/>
                    <a:pt x="1127" y="280"/>
                    <a:pt x="1091" y="303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8" name="Freeform 14">
              <a:extLst>
                <a:ext uri="{FF2B5EF4-FFF2-40B4-BE49-F238E27FC236}">
                  <a16:creationId xmlns:a16="http://schemas.microsoft.com/office/drawing/2014/main" id="{A7611377-DFCC-48CE-9BF7-4EBBD34ABE5F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287588" y="1443190"/>
              <a:ext cx="452477" cy="360000"/>
            </a:xfrm>
            <a:custGeom>
              <a:avLst/>
              <a:gdLst>
                <a:gd name="T0" fmla="*/ 1470 w 1470"/>
                <a:gd name="T1" fmla="*/ 606 h 1175"/>
                <a:gd name="T2" fmla="*/ 1470 w 1470"/>
                <a:gd name="T3" fmla="*/ 569 h 1175"/>
                <a:gd name="T4" fmla="*/ 1433 w 1470"/>
                <a:gd name="T5" fmla="*/ 533 h 1175"/>
                <a:gd name="T6" fmla="*/ 790 w 1470"/>
                <a:gd name="T7" fmla="*/ 533 h 1175"/>
                <a:gd name="T8" fmla="*/ 790 w 1470"/>
                <a:gd name="T9" fmla="*/ 441 h 1175"/>
                <a:gd name="T10" fmla="*/ 956 w 1470"/>
                <a:gd name="T11" fmla="*/ 441 h 1175"/>
                <a:gd name="T12" fmla="*/ 1029 w 1470"/>
                <a:gd name="T13" fmla="*/ 367 h 1175"/>
                <a:gd name="T14" fmla="*/ 1029 w 1470"/>
                <a:gd name="T15" fmla="*/ 73 h 1175"/>
                <a:gd name="T16" fmla="*/ 956 w 1470"/>
                <a:gd name="T17" fmla="*/ 0 h 1175"/>
                <a:gd name="T18" fmla="*/ 515 w 1470"/>
                <a:gd name="T19" fmla="*/ 0 h 1175"/>
                <a:gd name="T20" fmla="*/ 441 w 1470"/>
                <a:gd name="T21" fmla="*/ 73 h 1175"/>
                <a:gd name="T22" fmla="*/ 441 w 1470"/>
                <a:gd name="T23" fmla="*/ 367 h 1175"/>
                <a:gd name="T24" fmla="*/ 515 w 1470"/>
                <a:gd name="T25" fmla="*/ 441 h 1175"/>
                <a:gd name="T26" fmla="*/ 680 w 1470"/>
                <a:gd name="T27" fmla="*/ 441 h 1175"/>
                <a:gd name="T28" fmla="*/ 680 w 1470"/>
                <a:gd name="T29" fmla="*/ 533 h 1175"/>
                <a:gd name="T30" fmla="*/ 37 w 1470"/>
                <a:gd name="T31" fmla="*/ 533 h 1175"/>
                <a:gd name="T32" fmla="*/ 0 w 1470"/>
                <a:gd name="T33" fmla="*/ 569 h 1175"/>
                <a:gd name="T34" fmla="*/ 0 w 1470"/>
                <a:gd name="T35" fmla="*/ 606 h 1175"/>
                <a:gd name="T36" fmla="*/ 37 w 1470"/>
                <a:gd name="T37" fmla="*/ 643 h 1175"/>
                <a:gd name="T38" fmla="*/ 276 w 1470"/>
                <a:gd name="T39" fmla="*/ 643 h 1175"/>
                <a:gd name="T40" fmla="*/ 276 w 1470"/>
                <a:gd name="T41" fmla="*/ 735 h 1175"/>
                <a:gd name="T42" fmla="*/ 147 w 1470"/>
                <a:gd name="T43" fmla="*/ 735 h 1175"/>
                <a:gd name="T44" fmla="*/ 74 w 1470"/>
                <a:gd name="T45" fmla="*/ 808 h 1175"/>
                <a:gd name="T46" fmla="*/ 74 w 1470"/>
                <a:gd name="T47" fmla="*/ 1102 h 1175"/>
                <a:gd name="T48" fmla="*/ 147 w 1470"/>
                <a:gd name="T49" fmla="*/ 1175 h 1175"/>
                <a:gd name="T50" fmla="*/ 515 w 1470"/>
                <a:gd name="T51" fmla="*/ 1175 h 1175"/>
                <a:gd name="T52" fmla="*/ 588 w 1470"/>
                <a:gd name="T53" fmla="*/ 1102 h 1175"/>
                <a:gd name="T54" fmla="*/ 588 w 1470"/>
                <a:gd name="T55" fmla="*/ 808 h 1175"/>
                <a:gd name="T56" fmla="*/ 515 w 1470"/>
                <a:gd name="T57" fmla="*/ 735 h 1175"/>
                <a:gd name="T58" fmla="*/ 386 w 1470"/>
                <a:gd name="T59" fmla="*/ 735 h 1175"/>
                <a:gd name="T60" fmla="*/ 386 w 1470"/>
                <a:gd name="T61" fmla="*/ 643 h 1175"/>
                <a:gd name="T62" fmla="*/ 1084 w 1470"/>
                <a:gd name="T63" fmla="*/ 643 h 1175"/>
                <a:gd name="T64" fmla="*/ 1084 w 1470"/>
                <a:gd name="T65" fmla="*/ 735 h 1175"/>
                <a:gd name="T66" fmla="*/ 956 w 1470"/>
                <a:gd name="T67" fmla="*/ 735 h 1175"/>
                <a:gd name="T68" fmla="*/ 882 w 1470"/>
                <a:gd name="T69" fmla="*/ 808 h 1175"/>
                <a:gd name="T70" fmla="*/ 882 w 1470"/>
                <a:gd name="T71" fmla="*/ 1102 h 1175"/>
                <a:gd name="T72" fmla="*/ 956 w 1470"/>
                <a:gd name="T73" fmla="*/ 1175 h 1175"/>
                <a:gd name="T74" fmla="*/ 1323 w 1470"/>
                <a:gd name="T75" fmla="*/ 1175 h 1175"/>
                <a:gd name="T76" fmla="*/ 1397 w 1470"/>
                <a:gd name="T77" fmla="*/ 1102 h 1175"/>
                <a:gd name="T78" fmla="*/ 1397 w 1470"/>
                <a:gd name="T79" fmla="*/ 808 h 1175"/>
                <a:gd name="T80" fmla="*/ 1323 w 1470"/>
                <a:gd name="T81" fmla="*/ 735 h 1175"/>
                <a:gd name="T82" fmla="*/ 1195 w 1470"/>
                <a:gd name="T83" fmla="*/ 735 h 1175"/>
                <a:gd name="T84" fmla="*/ 1195 w 1470"/>
                <a:gd name="T85" fmla="*/ 643 h 1175"/>
                <a:gd name="T86" fmla="*/ 1433 w 1470"/>
                <a:gd name="T87" fmla="*/ 643 h 1175"/>
                <a:gd name="T88" fmla="*/ 1470 w 1470"/>
                <a:gd name="T89" fmla="*/ 606 h 1175"/>
                <a:gd name="T90" fmla="*/ 588 w 1470"/>
                <a:gd name="T91" fmla="*/ 294 h 1175"/>
                <a:gd name="T92" fmla="*/ 588 w 1470"/>
                <a:gd name="T93" fmla="*/ 147 h 1175"/>
                <a:gd name="T94" fmla="*/ 882 w 1470"/>
                <a:gd name="T95" fmla="*/ 147 h 1175"/>
                <a:gd name="T96" fmla="*/ 882 w 1470"/>
                <a:gd name="T97" fmla="*/ 294 h 1175"/>
                <a:gd name="T98" fmla="*/ 588 w 1470"/>
                <a:gd name="T99" fmla="*/ 294 h 1175"/>
                <a:gd name="T100" fmla="*/ 441 w 1470"/>
                <a:gd name="T101" fmla="*/ 1028 h 1175"/>
                <a:gd name="T102" fmla="*/ 221 w 1470"/>
                <a:gd name="T103" fmla="*/ 1028 h 1175"/>
                <a:gd name="T104" fmla="*/ 221 w 1470"/>
                <a:gd name="T105" fmla="*/ 881 h 1175"/>
                <a:gd name="T106" fmla="*/ 441 w 1470"/>
                <a:gd name="T107" fmla="*/ 881 h 1175"/>
                <a:gd name="T108" fmla="*/ 441 w 1470"/>
                <a:gd name="T109" fmla="*/ 1028 h 1175"/>
                <a:gd name="T110" fmla="*/ 1250 w 1470"/>
                <a:gd name="T111" fmla="*/ 1028 h 1175"/>
                <a:gd name="T112" fmla="*/ 1029 w 1470"/>
                <a:gd name="T113" fmla="*/ 1028 h 1175"/>
                <a:gd name="T114" fmla="*/ 1029 w 1470"/>
                <a:gd name="T115" fmla="*/ 881 h 1175"/>
                <a:gd name="T116" fmla="*/ 1250 w 1470"/>
                <a:gd name="T117" fmla="*/ 881 h 1175"/>
                <a:gd name="T118" fmla="*/ 1250 w 1470"/>
                <a:gd name="T119" fmla="*/ 1028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70" h="1175">
                  <a:moveTo>
                    <a:pt x="1470" y="606"/>
                  </a:moveTo>
                  <a:lnTo>
                    <a:pt x="1470" y="569"/>
                  </a:lnTo>
                  <a:cubicBezTo>
                    <a:pt x="1470" y="549"/>
                    <a:pt x="1454" y="533"/>
                    <a:pt x="1433" y="533"/>
                  </a:cubicBezTo>
                  <a:lnTo>
                    <a:pt x="790" y="533"/>
                  </a:lnTo>
                  <a:lnTo>
                    <a:pt x="790" y="441"/>
                  </a:lnTo>
                  <a:lnTo>
                    <a:pt x="956" y="441"/>
                  </a:lnTo>
                  <a:cubicBezTo>
                    <a:pt x="996" y="441"/>
                    <a:pt x="1029" y="408"/>
                    <a:pt x="1029" y="367"/>
                  </a:cubicBezTo>
                  <a:lnTo>
                    <a:pt x="1029" y="73"/>
                  </a:lnTo>
                  <a:cubicBezTo>
                    <a:pt x="1029" y="33"/>
                    <a:pt x="996" y="0"/>
                    <a:pt x="956" y="0"/>
                  </a:cubicBezTo>
                  <a:lnTo>
                    <a:pt x="515" y="0"/>
                  </a:lnTo>
                  <a:cubicBezTo>
                    <a:pt x="474" y="0"/>
                    <a:pt x="441" y="33"/>
                    <a:pt x="441" y="73"/>
                  </a:cubicBezTo>
                  <a:lnTo>
                    <a:pt x="441" y="367"/>
                  </a:lnTo>
                  <a:cubicBezTo>
                    <a:pt x="441" y="408"/>
                    <a:pt x="474" y="441"/>
                    <a:pt x="515" y="441"/>
                  </a:cubicBezTo>
                  <a:lnTo>
                    <a:pt x="680" y="441"/>
                  </a:lnTo>
                  <a:lnTo>
                    <a:pt x="680" y="533"/>
                  </a:lnTo>
                  <a:lnTo>
                    <a:pt x="37" y="533"/>
                  </a:lnTo>
                  <a:cubicBezTo>
                    <a:pt x="17" y="533"/>
                    <a:pt x="0" y="549"/>
                    <a:pt x="0" y="569"/>
                  </a:cubicBezTo>
                  <a:lnTo>
                    <a:pt x="0" y="606"/>
                  </a:lnTo>
                  <a:cubicBezTo>
                    <a:pt x="0" y="626"/>
                    <a:pt x="17" y="643"/>
                    <a:pt x="37" y="643"/>
                  </a:cubicBezTo>
                  <a:lnTo>
                    <a:pt x="276" y="643"/>
                  </a:lnTo>
                  <a:lnTo>
                    <a:pt x="276" y="735"/>
                  </a:lnTo>
                  <a:lnTo>
                    <a:pt x="147" y="735"/>
                  </a:lnTo>
                  <a:cubicBezTo>
                    <a:pt x="106" y="735"/>
                    <a:pt x="74" y="767"/>
                    <a:pt x="74" y="808"/>
                  </a:cubicBezTo>
                  <a:lnTo>
                    <a:pt x="74" y="1102"/>
                  </a:lnTo>
                  <a:cubicBezTo>
                    <a:pt x="74" y="1142"/>
                    <a:pt x="106" y="1175"/>
                    <a:pt x="147" y="1175"/>
                  </a:cubicBezTo>
                  <a:lnTo>
                    <a:pt x="515" y="1175"/>
                  </a:lnTo>
                  <a:cubicBezTo>
                    <a:pt x="555" y="1175"/>
                    <a:pt x="588" y="1142"/>
                    <a:pt x="588" y="1102"/>
                  </a:cubicBezTo>
                  <a:lnTo>
                    <a:pt x="588" y="808"/>
                  </a:lnTo>
                  <a:cubicBezTo>
                    <a:pt x="588" y="767"/>
                    <a:pt x="555" y="735"/>
                    <a:pt x="515" y="735"/>
                  </a:cubicBezTo>
                  <a:lnTo>
                    <a:pt x="386" y="735"/>
                  </a:lnTo>
                  <a:lnTo>
                    <a:pt x="386" y="643"/>
                  </a:lnTo>
                  <a:lnTo>
                    <a:pt x="1084" y="643"/>
                  </a:lnTo>
                  <a:lnTo>
                    <a:pt x="1084" y="735"/>
                  </a:lnTo>
                  <a:lnTo>
                    <a:pt x="956" y="735"/>
                  </a:lnTo>
                  <a:cubicBezTo>
                    <a:pt x="915" y="735"/>
                    <a:pt x="882" y="767"/>
                    <a:pt x="882" y="808"/>
                  </a:cubicBezTo>
                  <a:lnTo>
                    <a:pt x="882" y="1102"/>
                  </a:lnTo>
                  <a:cubicBezTo>
                    <a:pt x="882" y="1142"/>
                    <a:pt x="915" y="1175"/>
                    <a:pt x="956" y="1175"/>
                  </a:cubicBezTo>
                  <a:lnTo>
                    <a:pt x="1323" y="1175"/>
                  </a:lnTo>
                  <a:cubicBezTo>
                    <a:pt x="1364" y="1175"/>
                    <a:pt x="1397" y="1142"/>
                    <a:pt x="1397" y="1102"/>
                  </a:cubicBezTo>
                  <a:lnTo>
                    <a:pt x="1397" y="808"/>
                  </a:lnTo>
                  <a:cubicBezTo>
                    <a:pt x="1397" y="767"/>
                    <a:pt x="1364" y="735"/>
                    <a:pt x="1323" y="735"/>
                  </a:cubicBezTo>
                  <a:lnTo>
                    <a:pt x="1195" y="735"/>
                  </a:lnTo>
                  <a:lnTo>
                    <a:pt x="1195" y="643"/>
                  </a:lnTo>
                  <a:lnTo>
                    <a:pt x="1433" y="643"/>
                  </a:lnTo>
                  <a:cubicBezTo>
                    <a:pt x="1454" y="643"/>
                    <a:pt x="1470" y="626"/>
                    <a:pt x="1470" y="606"/>
                  </a:cubicBezTo>
                  <a:close/>
                  <a:moveTo>
                    <a:pt x="588" y="294"/>
                  </a:moveTo>
                  <a:lnTo>
                    <a:pt x="588" y="147"/>
                  </a:lnTo>
                  <a:lnTo>
                    <a:pt x="882" y="147"/>
                  </a:lnTo>
                  <a:lnTo>
                    <a:pt x="882" y="294"/>
                  </a:lnTo>
                  <a:lnTo>
                    <a:pt x="588" y="294"/>
                  </a:lnTo>
                  <a:close/>
                  <a:moveTo>
                    <a:pt x="441" y="1028"/>
                  </a:moveTo>
                  <a:lnTo>
                    <a:pt x="221" y="1028"/>
                  </a:lnTo>
                  <a:lnTo>
                    <a:pt x="221" y="881"/>
                  </a:lnTo>
                  <a:lnTo>
                    <a:pt x="441" y="881"/>
                  </a:lnTo>
                  <a:lnTo>
                    <a:pt x="441" y="1028"/>
                  </a:lnTo>
                  <a:close/>
                  <a:moveTo>
                    <a:pt x="1250" y="1028"/>
                  </a:moveTo>
                  <a:lnTo>
                    <a:pt x="1029" y="1028"/>
                  </a:lnTo>
                  <a:lnTo>
                    <a:pt x="1029" y="881"/>
                  </a:lnTo>
                  <a:lnTo>
                    <a:pt x="1250" y="881"/>
                  </a:lnTo>
                  <a:lnTo>
                    <a:pt x="1250" y="1028"/>
                  </a:lnTo>
                  <a:close/>
                </a:path>
              </a:pathLst>
            </a:custGeom>
            <a:solidFill>
              <a:srgbClr val="55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1416A31A-2729-4C16-9D0C-D9C08EA9120C}"/>
                </a:ext>
              </a:extLst>
            </p:cNvPr>
            <p:cNvSpPr txBox="1"/>
            <p:nvPr/>
          </p:nvSpPr>
          <p:spPr>
            <a:xfrm>
              <a:off x="7103099" y="1803792"/>
              <a:ext cx="84362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Node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C6157A02-4621-4F1C-AD72-28CD38988596}"/>
                </a:ext>
              </a:extLst>
            </p:cNvPr>
            <p:cNvSpPr txBox="1"/>
            <p:nvPr/>
          </p:nvSpPr>
          <p:spPr>
            <a:xfrm>
              <a:off x="5762572" y="1792815"/>
              <a:ext cx="84362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Unit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FD2FBDB8-E91B-4533-93A9-B4FD1866FD7E}"/>
              </a:ext>
            </a:extLst>
          </p:cNvPr>
          <p:cNvGrpSpPr/>
          <p:nvPr/>
        </p:nvGrpSpPr>
        <p:grpSpPr>
          <a:xfrm>
            <a:off x="3938715" y="3849967"/>
            <a:ext cx="4950926" cy="869360"/>
            <a:chOff x="3938715" y="3849967"/>
            <a:chExt cx="4950926" cy="86936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6A4A668-6D21-4E64-9701-9CE20389D8C9}"/>
                </a:ext>
              </a:extLst>
            </p:cNvPr>
            <p:cNvSpPr/>
            <p:nvPr/>
          </p:nvSpPr>
          <p:spPr>
            <a:xfrm>
              <a:off x="3938715" y="4124523"/>
              <a:ext cx="1340528" cy="59480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  <a:sym typeface="Arial"/>
                </a:rPr>
                <a:t>Relationship</a:t>
              </a:r>
              <a:endParaRPr kumimoji="0" lang="en-IE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8A24D82E-B9FC-49AC-B179-399723EFA2EC}"/>
                </a:ext>
              </a:extLst>
            </p:cNvPr>
            <p:cNvGrpSpPr/>
            <p:nvPr/>
          </p:nvGrpSpPr>
          <p:grpSpPr>
            <a:xfrm>
              <a:off x="7686539" y="4265209"/>
              <a:ext cx="1203102" cy="420855"/>
              <a:chOff x="5597785" y="2482041"/>
              <a:chExt cx="1203102" cy="420855"/>
            </a:xfrm>
          </p:grpSpPr>
          <p:sp>
            <p:nvSpPr>
              <p:cNvPr id="110" name="Freeform 17">
                <a:extLst>
                  <a:ext uri="{FF2B5EF4-FFF2-40B4-BE49-F238E27FC236}">
                    <a16:creationId xmlns:a16="http://schemas.microsoft.com/office/drawing/2014/main" id="{820EE6C9-1F12-4599-B4BB-78B46B831E5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5987604" y="2482041"/>
                <a:ext cx="154930" cy="135829"/>
              </a:xfrm>
              <a:custGeom>
                <a:avLst/>
                <a:gdLst>
                  <a:gd name="T0" fmla="*/ 1091 w 1175"/>
                  <a:gd name="T1" fmla="*/ 303 h 1032"/>
                  <a:gd name="T2" fmla="*/ 771 w 1175"/>
                  <a:gd name="T3" fmla="*/ 507 h 1032"/>
                  <a:gd name="T4" fmla="*/ 771 w 1175"/>
                  <a:gd name="T5" fmla="*/ 350 h 1032"/>
                  <a:gd name="T6" fmla="*/ 687 w 1175"/>
                  <a:gd name="T7" fmla="*/ 303 h 1032"/>
                  <a:gd name="T8" fmla="*/ 367 w 1175"/>
                  <a:gd name="T9" fmla="*/ 507 h 1032"/>
                  <a:gd name="T10" fmla="*/ 367 w 1175"/>
                  <a:gd name="T11" fmla="*/ 55 h 1032"/>
                  <a:gd name="T12" fmla="*/ 312 w 1175"/>
                  <a:gd name="T13" fmla="*/ 0 h 1032"/>
                  <a:gd name="T14" fmla="*/ 55 w 1175"/>
                  <a:gd name="T15" fmla="*/ 0 h 1032"/>
                  <a:gd name="T16" fmla="*/ 0 w 1175"/>
                  <a:gd name="T17" fmla="*/ 55 h 1032"/>
                  <a:gd name="T18" fmla="*/ 0 w 1175"/>
                  <a:gd name="T19" fmla="*/ 976 h 1032"/>
                  <a:gd name="T20" fmla="*/ 55 w 1175"/>
                  <a:gd name="T21" fmla="*/ 1032 h 1032"/>
                  <a:gd name="T22" fmla="*/ 1120 w 1175"/>
                  <a:gd name="T23" fmla="*/ 1032 h 1032"/>
                  <a:gd name="T24" fmla="*/ 1175 w 1175"/>
                  <a:gd name="T25" fmla="*/ 976 h 1032"/>
                  <a:gd name="T26" fmla="*/ 1175 w 1175"/>
                  <a:gd name="T27" fmla="*/ 350 h 1032"/>
                  <a:gd name="T28" fmla="*/ 1091 w 1175"/>
                  <a:gd name="T29" fmla="*/ 303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5" h="1032">
                    <a:moveTo>
                      <a:pt x="1091" y="303"/>
                    </a:moveTo>
                    <a:lnTo>
                      <a:pt x="771" y="507"/>
                    </a:lnTo>
                    <a:lnTo>
                      <a:pt x="771" y="350"/>
                    </a:lnTo>
                    <a:cubicBezTo>
                      <a:pt x="771" y="306"/>
                      <a:pt x="723" y="280"/>
                      <a:pt x="687" y="303"/>
                    </a:cubicBezTo>
                    <a:lnTo>
                      <a:pt x="367" y="507"/>
                    </a:lnTo>
                    <a:lnTo>
                      <a:pt x="367" y="55"/>
                    </a:lnTo>
                    <a:cubicBezTo>
                      <a:pt x="367" y="24"/>
                      <a:pt x="343" y="0"/>
                      <a:pt x="312" y="0"/>
                    </a:cubicBezTo>
                    <a:lnTo>
                      <a:pt x="55" y="0"/>
                    </a:lnTo>
                    <a:cubicBezTo>
                      <a:pt x="25" y="0"/>
                      <a:pt x="0" y="24"/>
                      <a:pt x="0" y="55"/>
                    </a:cubicBezTo>
                    <a:lnTo>
                      <a:pt x="0" y="976"/>
                    </a:lnTo>
                    <a:cubicBezTo>
                      <a:pt x="0" y="1007"/>
                      <a:pt x="25" y="1032"/>
                      <a:pt x="55" y="1032"/>
                    </a:cubicBezTo>
                    <a:lnTo>
                      <a:pt x="1120" y="1032"/>
                    </a:lnTo>
                    <a:cubicBezTo>
                      <a:pt x="1151" y="1032"/>
                      <a:pt x="1175" y="1007"/>
                      <a:pt x="1175" y="976"/>
                    </a:cubicBezTo>
                    <a:lnTo>
                      <a:pt x="1175" y="350"/>
                    </a:lnTo>
                    <a:cubicBezTo>
                      <a:pt x="1175" y="306"/>
                      <a:pt x="1127" y="280"/>
                      <a:pt x="1091" y="303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47CDC6AC-5E2F-4AE2-99FA-A1C1C628E274}"/>
                  </a:ext>
                </a:extLst>
              </p:cNvPr>
              <p:cNvSpPr txBox="1"/>
              <p:nvPr/>
            </p:nvSpPr>
            <p:spPr>
              <a:xfrm>
                <a:off x="5597785" y="2625897"/>
                <a:ext cx="120310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rPr>
                  <a:t>CCGT Unit 2</a:t>
                </a:r>
              </a:p>
            </p:txBody>
          </p:sp>
        </p:grp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4CA808C3-BEA9-462B-952B-F3E4D231A244}"/>
                </a:ext>
              </a:extLst>
            </p:cNvPr>
            <p:cNvGrpSpPr/>
            <p:nvPr/>
          </p:nvGrpSpPr>
          <p:grpSpPr>
            <a:xfrm>
              <a:off x="5713826" y="4249390"/>
              <a:ext cx="1236532" cy="398181"/>
              <a:chOff x="6922414" y="2494442"/>
              <a:chExt cx="1236532" cy="398181"/>
            </a:xfrm>
          </p:grpSpPr>
          <p:sp>
            <p:nvSpPr>
              <p:cNvPr id="113" name="Freeform 14">
                <a:extLst>
                  <a:ext uri="{FF2B5EF4-FFF2-40B4-BE49-F238E27FC236}">
                    <a16:creationId xmlns:a16="http://schemas.microsoft.com/office/drawing/2014/main" id="{AA58AE7B-C32C-48BE-946F-7168B8A29E70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7315432" y="2494442"/>
                <a:ext cx="203954" cy="162270"/>
              </a:xfrm>
              <a:custGeom>
                <a:avLst/>
                <a:gdLst>
                  <a:gd name="T0" fmla="*/ 1470 w 1470"/>
                  <a:gd name="T1" fmla="*/ 606 h 1175"/>
                  <a:gd name="T2" fmla="*/ 1470 w 1470"/>
                  <a:gd name="T3" fmla="*/ 569 h 1175"/>
                  <a:gd name="T4" fmla="*/ 1433 w 1470"/>
                  <a:gd name="T5" fmla="*/ 533 h 1175"/>
                  <a:gd name="T6" fmla="*/ 790 w 1470"/>
                  <a:gd name="T7" fmla="*/ 533 h 1175"/>
                  <a:gd name="T8" fmla="*/ 790 w 1470"/>
                  <a:gd name="T9" fmla="*/ 441 h 1175"/>
                  <a:gd name="T10" fmla="*/ 956 w 1470"/>
                  <a:gd name="T11" fmla="*/ 441 h 1175"/>
                  <a:gd name="T12" fmla="*/ 1029 w 1470"/>
                  <a:gd name="T13" fmla="*/ 367 h 1175"/>
                  <a:gd name="T14" fmla="*/ 1029 w 1470"/>
                  <a:gd name="T15" fmla="*/ 73 h 1175"/>
                  <a:gd name="T16" fmla="*/ 956 w 1470"/>
                  <a:gd name="T17" fmla="*/ 0 h 1175"/>
                  <a:gd name="T18" fmla="*/ 515 w 1470"/>
                  <a:gd name="T19" fmla="*/ 0 h 1175"/>
                  <a:gd name="T20" fmla="*/ 441 w 1470"/>
                  <a:gd name="T21" fmla="*/ 73 h 1175"/>
                  <a:gd name="T22" fmla="*/ 441 w 1470"/>
                  <a:gd name="T23" fmla="*/ 367 h 1175"/>
                  <a:gd name="T24" fmla="*/ 515 w 1470"/>
                  <a:gd name="T25" fmla="*/ 441 h 1175"/>
                  <a:gd name="T26" fmla="*/ 680 w 1470"/>
                  <a:gd name="T27" fmla="*/ 441 h 1175"/>
                  <a:gd name="T28" fmla="*/ 680 w 1470"/>
                  <a:gd name="T29" fmla="*/ 533 h 1175"/>
                  <a:gd name="T30" fmla="*/ 37 w 1470"/>
                  <a:gd name="T31" fmla="*/ 533 h 1175"/>
                  <a:gd name="T32" fmla="*/ 0 w 1470"/>
                  <a:gd name="T33" fmla="*/ 569 h 1175"/>
                  <a:gd name="T34" fmla="*/ 0 w 1470"/>
                  <a:gd name="T35" fmla="*/ 606 h 1175"/>
                  <a:gd name="T36" fmla="*/ 37 w 1470"/>
                  <a:gd name="T37" fmla="*/ 643 h 1175"/>
                  <a:gd name="T38" fmla="*/ 276 w 1470"/>
                  <a:gd name="T39" fmla="*/ 643 h 1175"/>
                  <a:gd name="T40" fmla="*/ 276 w 1470"/>
                  <a:gd name="T41" fmla="*/ 735 h 1175"/>
                  <a:gd name="T42" fmla="*/ 147 w 1470"/>
                  <a:gd name="T43" fmla="*/ 735 h 1175"/>
                  <a:gd name="T44" fmla="*/ 74 w 1470"/>
                  <a:gd name="T45" fmla="*/ 808 h 1175"/>
                  <a:gd name="T46" fmla="*/ 74 w 1470"/>
                  <a:gd name="T47" fmla="*/ 1102 h 1175"/>
                  <a:gd name="T48" fmla="*/ 147 w 1470"/>
                  <a:gd name="T49" fmla="*/ 1175 h 1175"/>
                  <a:gd name="T50" fmla="*/ 515 w 1470"/>
                  <a:gd name="T51" fmla="*/ 1175 h 1175"/>
                  <a:gd name="T52" fmla="*/ 588 w 1470"/>
                  <a:gd name="T53" fmla="*/ 1102 h 1175"/>
                  <a:gd name="T54" fmla="*/ 588 w 1470"/>
                  <a:gd name="T55" fmla="*/ 808 h 1175"/>
                  <a:gd name="T56" fmla="*/ 515 w 1470"/>
                  <a:gd name="T57" fmla="*/ 735 h 1175"/>
                  <a:gd name="T58" fmla="*/ 386 w 1470"/>
                  <a:gd name="T59" fmla="*/ 735 h 1175"/>
                  <a:gd name="T60" fmla="*/ 386 w 1470"/>
                  <a:gd name="T61" fmla="*/ 643 h 1175"/>
                  <a:gd name="T62" fmla="*/ 1084 w 1470"/>
                  <a:gd name="T63" fmla="*/ 643 h 1175"/>
                  <a:gd name="T64" fmla="*/ 1084 w 1470"/>
                  <a:gd name="T65" fmla="*/ 735 h 1175"/>
                  <a:gd name="T66" fmla="*/ 956 w 1470"/>
                  <a:gd name="T67" fmla="*/ 735 h 1175"/>
                  <a:gd name="T68" fmla="*/ 882 w 1470"/>
                  <a:gd name="T69" fmla="*/ 808 h 1175"/>
                  <a:gd name="T70" fmla="*/ 882 w 1470"/>
                  <a:gd name="T71" fmla="*/ 1102 h 1175"/>
                  <a:gd name="T72" fmla="*/ 956 w 1470"/>
                  <a:gd name="T73" fmla="*/ 1175 h 1175"/>
                  <a:gd name="T74" fmla="*/ 1323 w 1470"/>
                  <a:gd name="T75" fmla="*/ 1175 h 1175"/>
                  <a:gd name="T76" fmla="*/ 1397 w 1470"/>
                  <a:gd name="T77" fmla="*/ 1102 h 1175"/>
                  <a:gd name="T78" fmla="*/ 1397 w 1470"/>
                  <a:gd name="T79" fmla="*/ 808 h 1175"/>
                  <a:gd name="T80" fmla="*/ 1323 w 1470"/>
                  <a:gd name="T81" fmla="*/ 735 h 1175"/>
                  <a:gd name="T82" fmla="*/ 1195 w 1470"/>
                  <a:gd name="T83" fmla="*/ 735 h 1175"/>
                  <a:gd name="T84" fmla="*/ 1195 w 1470"/>
                  <a:gd name="T85" fmla="*/ 643 h 1175"/>
                  <a:gd name="T86" fmla="*/ 1433 w 1470"/>
                  <a:gd name="T87" fmla="*/ 643 h 1175"/>
                  <a:gd name="T88" fmla="*/ 1470 w 1470"/>
                  <a:gd name="T89" fmla="*/ 606 h 1175"/>
                  <a:gd name="T90" fmla="*/ 588 w 1470"/>
                  <a:gd name="T91" fmla="*/ 294 h 1175"/>
                  <a:gd name="T92" fmla="*/ 588 w 1470"/>
                  <a:gd name="T93" fmla="*/ 147 h 1175"/>
                  <a:gd name="T94" fmla="*/ 882 w 1470"/>
                  <a:gd name="T95" fmla="*/ 147 h 1175"/>
                  <a:gd name="T96" fmla="*/ 882 w 1470"/>
                  <a:gd name="T97" fmla="*/ 294 h 1175"/>
                  <a:gd name="T98" fmla="*/ 588 w 1470"/>
                  <a:gd name="T99" fmla="*/ 294 h 1175"/>
                  <a:gd name="T100" fmla="*/ 441 w 1470"/>
                  <a:gd name="T101" fmla="*/ 1028 h 1175"/>
                  <a:gd name="T102" fmla="*/ 221 w 1470"/>
                  <a:gd name="T103" fmla="*/ 1028 h 1175"/>
                  <a:gd name="T104" fmla="*/ 221 w 1470"/>
                  <a:gd name="T105" fmla="*/ 881 h 1175"/>
                  <a:gd name="T106" fmla="*/ 441 w 1470"/>
                  <a:gd name="T107" fmla="*/ 881 h 1175"/>
                  <a:gd name="T108" fmla="*/ 441 w 1470"/>
                  <a:gd name="T109" fmla="*/ 1028 h 1175"/>
                  <a:gd name="T110" fmla="*/ 1250 w 1470"/>
                  <a:gd name="T111" fmla="*/ 1028 h 1175"/>
                  <a:gd name="T112" fmla="*/ 1029 w 1470"/>
                  <a:gd name="T113" fmla="*/ 1028 h 1175"/>
                  <a:gd name="T114" fmla="*/ 1029 w 1470"/>
                  <a:gd name="T115" fmla="*/ 881 h 1175"/>
                  <a:gd name="T116" fmla="*/ 1250 w 1470"/>
                  <a:gd name="T117" fmla="*/ 881 h 1175"/>
                  <a:gd name="T118" fmla="*/ 1250 w 1470"/>
                  <a:gd name="T119" fmla="*/ 1028 h 1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70" h="1175">
                    <a:moveTo>
                      <a:pt x="1470" y="606"/>
                    </a:moveTo>
                    <a:lnTo>
                      <a:pt x="1470" y="569"/>
                    </a:lnTo>
                    <a:cubicBezTo>
                      <a:pt x="1470" y="549"/>
                      <a:pt x="1454" y="533"/>
                      <a:pt x="1433" y="533"/>
                    </a:cubicBezTo>
                    <a:lnTo>
                      <a:pt x="790" y="533"/>
                    </a:lnTo>
                    <a:lnTo>
                      <a:pt x="790" y="441"/>
                    </a:lnTo>
                    <a:lnTo>
                      <a:pt x="956" y="441"/>
                    </a:lnTo>
                    <a:cubicBezTo>
                      <a:pt x="996" y="441"/>
                      <a:pt x="1029" y="408"/>
                      <a:pt x="1029" y="367"/>
                    </a:cubicBezTo>
                    <a:lnTo>
                      <a:pt x="1029" y="73"/>
                    </a:lnTo>
                    <a:cubicBezTo>
                      <a:pt x="1029" y="33"/>
                      <a:pt x="996" y="0"/>
                      <a:pt x="956" y="0"/>
                    </a:cubicBezTo>
                    <a:lnTo>
                      <a:pt x="515" y="0"/>
                    </a:lnTo>
                    <a:cubicBezTo>
                      <a:pt x="474" y="0"/>
                      <a:pt x="441" y="33"/>
                      <a:pt x="441" y="73"/>
                    </a:cubicBezTo>
                    <a:lnTo>
                      <a:pt x="441" y="367"/>
                    </a:lnTo>
                    <a:cubicBezTo>
                      <a:pt x="441" y="408"/>
                      <a:pt x="474" y="441"/>
                      <a:pt x="515" y="441"/>
                    </a:cubicBezTo>
                    <a:lnTo>
                      <a:pt x="680" y="441"/>
                    </a:lnTo>
                    <a:lnTo>
                      <a:pt x="680" y="533"/>
                    </a:lnTo>
                    <a:lnTo>
                      <a:pt x="37" y="533"/>
                    </a:lnTo>
                    <a:cubicBezTo>
                      <a:pt x="17" y="533"/>
                      <a:pt x="0" y="549"/>
                      <a:pt x="0" y="569"/>
                    </a:cubicBezTo>
                    <a:lnTo>
                      <a:pt x="0" y="606"/>
                    </a:lnTo>
                    <a:cubicBezTo>
                      <a:pt x="0" y="626"/>
                      <a:pt x="17" y="643"/>
                      <a:pt x="37" y="643"/>
                    </a:cubicBezTo>
                    <a:lnTo>
                      <a:pt x="276" y="643"/>
                    </a:lnTo>
                    <a:lnTo>
                      <a:pt x="276" y="735"/>
                    </a:lnTo>
                    <a:lnTo>
                      <a:pt x="147" y="735"/>
                    </a:lnTo>
                    <a:cubicBezTo>
                      <a:pt x="106" y="735"/>
                      <a:pt x="74" y="767"/>
                      <a:pt x="74" y="808"/>
                    </a:cubicBezTo>
                    <a:lnTo>
                      <a:pt x="74" y="1102"/>
                    </a:lnTo>
                    <a:cubicBezTo>
                      <a:pt x="74" y="1142"/>
                      <a:pt x="106" y="1175"/>
                      <a:pt x="147" y="1175"/>
                    </a:cubicBezTo>
                    <a:lnTo>
                      <a:pt x="515" y="1175"/>
                    </a:lnTo>
                    <a:cubicBezTo>
                      <a:pt x="555" y="1175"/>
                      <a:pt x="588" y="1142"/>
                      <a:pt x="588" y="1102"/>
                    </a:cubicBezTo>
                    <a:lnTo>
                      <a:pt x="588" y="808"/>
                    </a:lnTo>
                    <a:cubicBezTo>
                      <a:pt x="588" y="767"/>
                      <a:pt x="555" y="735"/>
                      <a:pt x="515" y="735"/>
                    </a:cubicBezTo>
                    <a:lnTo>
                      <a:pt x="386" y="735"/>
                    </a:lnTo>
                    <a:lnTo>
                      <a:pt x="386" y="643"/>
                    </a:lnTo>
                    <a:lnTo>
                      <a:pt x="1084" y="643"/>
                    </a:lnTo>
                    <a:lnTo>
                      <a:pt x="1084" y="735"/>
                    </a:lnTo>
                    <a:lnTo>
                      <a:pt x="956" y="735"/>
                    </a:lnTo>
                    <a:cubicBezTo>
                      <a:pt x="915" y="735"/>
                      <a:pt x="882" y="767"/>
                      <a:pt x="882" y="808"/>
                    </a:cubicBezTo>
                    <a:lnTo>
                      <a:pt x="882" y="1102"/>
                    </a:lnTo>
                    <a:cubicBezTo>
                      <a:pt x="882" y="1142"/>
                      <a:pt x="915" y="1175"/>
                      <a:pt x="956" y="1175"/>
                    </a:cubicBezTo>
                    <a:lnTo>
                      <a:pt x="1323" y="1175"/>
                    </a:lnTo>
                    <a:cubicBezTo>
                      <a:pt x="1364" y="1175"/>
                      <a:pt x="1397" y="1142"/>
                      <a:pt x="1397" y="1102"/>
                    </a:cubicBezTo>
                    <a:lnTo>
                      <a:pt x="1397" y="808"/>
                    </a:lnTo>
                    <a:cubicBezTo>
                      <a:pt x="1397" y="767"/>
                      <a:pt x="1364" y="735"/>
                      <a:pt x="1323" y="735"/>
                    </a:cubicBezTo>
                    <a:lnTo>
                      <a:pt x="1195" y="735"/>
                    </a:lnTo>
                    <a:lnTo>
                      <a:pt x="1195" y="643"/>
                    </a:lnTo>
                    <a:lnTo>
                      <a:pt x="1433" y="643"/>
                    </a:lnTo>
                    <a:cubicBezTo>
                      <a:pt x="1454" y="643"/>
                      <a:pt x="1470" y="626"/>
                      <a:pt x="1470" y="606"/>
                    </a:cubicBezTo>
                    <a:close/>
                    <a:moveTo>
                      <a:pt x="588" y="294"/>
                    </a:moveTo>
                    <a:lnTo>
                      <a:pt x="588" y="147"/>
                    </a:lnTo>
                    <a:lnTo>
                      <a:pt x="882" y="147"/>
                    </a:lnTo>
                    <a:lnTo>
                      <a:pt x="882" y="294"/>
                    </a:lnTo>
                    <a:lnTo>
                      <a:pt x="588" y="294"/>
                    </a:lnTo>
                    <a:close/>
                    <a:moveTo>
                      <a:pt x="441" y="1028"/>
                    </a:moveTo>
                    <a:lnTo>
                      <a:pt x="221" y="1028"/>
                    </a:lnTo>
                    <a:lnTo>
                      <a:pt x="221" y="881"/>
                    </a:lnTo>
                    <a:lnTo>
                      <a:pt x="441" y="881"/>
                    </a:lnTo>
                    <a:lnTo>
                      <a:pt x="441" y="1028"/>
                    </a:lnTo>
                    <a:close/>
                    <a:moveTo>
                      <a:pt x="1250" y="1028"/>
                    </a:moveTo>
                    <a:lnTo>
                      <a:pt x="1029" y="1028"/>
                    </a:lnTo>
                    <a:lnTo>
                      <a:pt x="1029" y="881"/>
                    </a:lnTo>
                    <a:lnTo>
                      <a:pt x="1250" y="881"/>
                    </a:lnTo>
                    <a:lnTo>
                      <a:pt x="1250" y="1028"/>
                    </a:lnTo>
                    <a:close/>
                  </a:path>
                </a:pathLst>
              </a:custGeom>
              <a:solidFill>
                <a:srgbClr val="5500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8C4EE49D-3E87-4E25-A5DB-3C3FD1A2F86C}"/>
                  </a:ext>
                </a:extLst>
              </p:cNvPr>
              <p:cNvSpPr txBox="1"/>
              <p:nvPr/>
            </p:nvSpPr>
            <p:spPr>
              <a:xfrm>
                <a:off x="6922414" y="2615624"/>
                <a:ext cx="123653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rPr>
                  <a:t>Natural Gas</a:t>
                </a:r>
              </a:p>
            </p:txBody>
          </p:sp>
        </p:grpSp>
        <p:sp>
          <p:nvSpPr>
            <p:cNvPr id="115" name="Line 7">
              <a:extLst>
                <a:ext uri="{FF2B5EF4-FFF2-40B4-BE49-F238E27FC236}">
                  <a16:creationId xmlns:a16="http://schemas.microsoft.com/office/drawing/2014/main" id="{D4736B1A-A3C7-41EC-8CA2-1A4A37283C7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449707" y="4325554"/>
              <a:ext cx="1514553" cy="1034"/>
            </a:xfrm>
            <a:prstGeom prst="line">
              <a:avLst/>
            </a:prstGeom>
            <a:noFill/>
            <a:ln w="74613" cap="flat">
              <a:solidFill>
                <a:schemeClr val="accent4">
                  <a:lumMod val="65000"/>
                  <a:lumOff val="35000"/>
                  <a:alpha val="3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121F5C69-B028-48B3-AF8C-840123E24B82}"/>
                </a:ext>
              </a:extLst>
            </p:cNvPr>
            <p:cNvSpPr txBox="1"/>
            <p:nvPr/>
          </p:nvSpPr>
          <p:spPr>
            <a:xfrm>
              <a:off x="6250957" y="4301798"/>
              <a:ext cx="191205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unit__</a:t>
              </a:r>
              <a:r>
                <a:rPr kumimoji="0" lang="en-US" sz="105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from_node</a:t>
              </a: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49627A20-6574-4162-998A-5C21419766B3}"/>
                </a:ext>
              </a:extLst>
            </p:cNvPr>
            <p:cNvCxnSpPr>
              <a:cxnSpLocks/>
              <a:stCxn id="6" idx="2"/>
              <a:endCxn id="7" idx="0"/>
            </p:cNvCxnSpPr>
            <p:nvPr/>
          </p:nvCxnSpPr>
          <p:spPr>
            <a:xfrm>
              <a:off x="4608979" y="3849967"/>
              <a:ext cx="0" cy="274556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6" name="Group 175">
            <a:extLst>
              <a:ext uri="{FF2B5EF4-FFF2-40B4-BE49-F238E27FC236}">
                <a16:creationId xmlns:a16="http://schemas.microsoft.com/office/drawing/2014/main" id="{1D489978-4847-4231-BD70-1D7A8789E66B}"/>
              </a:ext>
            </a:extLst>
          </p:cNvPr>
          <p:cNvGrpSpPr/>
          <p:nvPr/>
        </p:nvGrpSpPr>
        <p:grpSpPr>
          <a:xfrm>
            <a:off x="3938715" y="1957681"/>
            <a:ext cx="4705482" cy="936143"/>
            <a:chOff x="3938715" y="1957681"/>
            <a:chExt cx="4705482" cy="936143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044EE68-4DC8-4C20-BBFC-5377C6B44689}"/>
                </a:ext>
              </a:extLst>
            </p:cNvPr>
            <p:cNvSpPr/>
            <p:nvPr/>
          </p:nvSpPr>
          <p:spPr>
            <a:xfrm>
              <a:off x="3938715" y="2299020"/>
              <a:ext cx="1340528" cy="59480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  <a:sym typeface="Arial"/>
                </a:rPr>
                <a:t>Object</a:t>
              </a:r>
              <a:endParaRPr kumimoji="0" lang="en-IE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3474D76F-2D16-43E0-AF27-ECA1AB1EEC03}"/>
                </a:ext>
              </a:extLst>
            </p:cNvPr>
            <p:cNvGrpSpPr/>
            <p:nvPr/>
          </p:nvGrpSpPr>
          <p:grpSpPr>
            <a:xfrm>
              <a:off x="5909313" y="2335768"/>
              <a:ext cx="1107205" cy="276999"/>
              <a:chOff x="5987604" y="2410286"/>
              <a:chExt cx="1107205" cy="276999"/>
            </a:xfrm>
          </p:grpSpPr>
          <p:sp>
            <p:nvSpPr>
              <p:cNvPr id="81" name="Freeform 17">
                <a:extLst>
                  <a:ext uri="{FF2B5EF4-FFF2-40B4-BE49-F238E27FC236}">
                    <a16:creationId xmlns:a16="http://schemas.microsoft.com/office/drawing/2014/main" id="{CFEE3762-468E-4E36-ACE7-F2D3859023C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5987604" y="2482041"/>
                <a:ext cx="154930" cy="135829"/>
              </a:xfrm>
              <a:custGeom>
                <a:avLst/>
                <a:gdLst>
                  <a:gd name="T0" fmla="*/ 1091 w 1175"/>
                  <a:gd name="T1" fmla="*/ 303 h 1032"/>
                  <a:gd name="T2" fmla="*/ 771 w 1175"/>
                  <a:gd name="T3" fmla="*/ 507 h 1032"/>
                  <a:gd name="T4" fmla="*/ 771 w 1175"/>
                  <a:gd name="T5" fmla="*/ 350 h 1032"/>
                  <a:gd name="T6" fmla="*/ 687 w 1175"/>
                  <a:gd name="T7" fmla="*/ 303 h 1032"/>
                  <a:gd name="T8" fmla="*/ 367 w 1175"/>
                  <a:gd name="T9" fmla="*/ 507 h 1032"/>
                  <a:gd name="T10" fmla="*/ 367 w 1175"/>
                  <a:gd name="T11" fmla="*/ 55 h 1032"/>
                  <a:gd name="T12" fmla="*/ 312 w 1175"/>
                  <a:gd name="T13" fmla="*/ 0 h 1032"/>
                  <a:gd name="T14" fmla="*/ 55 w 1175"/>
                  <a:gd name="T15" fmla="*/ 0 h 1032"/>
                  <a:gd name="T16" fmla="*/ 0 w 1175"/>
                  <a:gd name="T17" fmla="*/ 55 h 1032"/>
                  <a:gd name="T18" fmla="*/ 0 w 1175"/>
                  <a:gd name="T19" fmla="*/ 976 h 1032"/>
                  <a:gd name="T20" fmla="*/ 55 w 1175"/>
                  <a:gd name="T21" fmla="*/ 1032 h 1032"/>
                  <a:gd name="T22" fmla="*/ 1120 w 1175"/>
                  <a:gd name="T23" fmla="*/ 1032 h 1032"/>
                  <a:gd name="T24" fmla="*/ 1175 w 1175"/>
                  <a:gd name="T25" fmla="*/ 976 h 1032"/>
                  <a:gd name="T26" fmla="*/ 1175 w 1175"/>
                  <a:gd name="T27" fmla="*/ 350 h 1032"/>
                  <a:gd name="T28" fmla="*/ 1091 w 1175"/>
                  <a:gd name="T29" fmla="*/ 303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5" h="1032">
                    <a:moveTo>
                      <a:pt x="1091" y="303"/>
                    </a:moveTo>
                    <a:lnTo>
                      <a:pt x="771" y="507"/>
                    </a:lnTo>
                    <a:lnTo>
                      <a:pt x="771" y="350"/>
                    </a:lnTo>
                    <a:cubicBezTo>
                      <a:pt x="771" y="306"/>
                      <a:pt x="723" y="280"/>
                      <a:pt x="687" y="303"/>
                    </a:cubicBezTo>
                    <a:lnTo>
                      <a:pt x="367" y="507"/>
                    </a:lnTo>
                    <a:lnTo>
                      <a:pt x="367" y="55"/>
                    </a:lnTo>
                    <a:cubicBezTo>
                      <a:pt x="367" y="24"/>
                      <a:pt x="343" y="0"/>
                      <a:pt x="312" y="0"/>
                    </a:cubicBezTo>
                    <a:lnTo>
                      <a:pt x="55" y="0"/>
                    </a:lnTo>
                    <a:cubicBezTo>
                      <a:pt x="25" y="0"/>
                      <a:pt x="0" y="24"/>
                      <a:pt x="0" y="55"/>
                    </a:cubicBezTo>
                    <a:lnTo>
                      <a:pt x="0" y="976"/>
                    </a:lnTo>
                    <a:cubicBezTo>
                      <a:pt x="0" y="1007"/>
                      <a:pt x="25" y="1032"/>
                      <a:pt x="55" y="1032"/>
                    </a:cubicBezTo>
                    <a:lnTo>
                      <a:pt x="1120" y="1032"/>
                    </a:lnTo>
                    <a:cubicBezTo>
                      <a:pt x="1151" y="1032"/>
                      <a:pt x="1175" y="1007"/>
                      <a:pt x="1175" y="976"/>
                    </a:cubicBezTo>
                    <a:lnTo>
                      <a:pt x="1175" y="350"/>
                    </a:lnTo>
                    <a:cubicBezTo>
                      <a:pt x="1175" y="306"/>
                      <a:pt x="1127" y="280"/>
                      <a:pt x="1091" y="303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D7FECF0F-2C67-4236-B58B-86371F57B522}"/>
                  </a:ext>
                </a:extLst>
              </p:cNvPr>
              <p:cNvSpPr txBox="1"/>
              <p:nvPr/>
            </p:nvSpPr>
            <p:spPr>
              <a:xfrm>
                <a:off x="6117585" y="2410286"/>
                <a:ext cx="97722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rPr>
                  <a:t>Coal Unit 1</a:t>
                </a:r>
              </a:p>
            </p:txBody>
          </p:sp>
        </p:grp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A445D112-3768-4228-9142-58072AA9B144}"/>
                </a:ext>
              </a:extLst>
            </p:cNvPr>
            <p:cNvGrpSpPr/>
            <p:nvPr/>
          </p:nvGrpSpPr>
          <p:grpSpPr>
            <a:xfrm>
              <a:off x="5904058" y="2597154"/>
              <a:ext cx="1333083" cy="276999"/>
              <a:chOff x="5987604" y="2410286"/>
              <a:chExt cx="1333083" cy="276999"/>
            </a:xfrm>
          </p:grpSpPr>
          <p:sp>
            <p:nvSpPr>
              <p:cNvPr id="89" name="Freeform 17">
                <a:extLst>
                  <a:ext uri="{FF2B5EF4-FFF2-40B4-BE49-F238E27FC236}">
                    <a16:creationId xmlns:a16="http://schemas.microsoft.com/office/drawing/2014/main" id="{93010F92-F667-4CCB-86DD-EB1D4021F34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5987604" y="2482041"/>
                <a:ext cx="154930" cy="135829"/>
              </a:xfrm>
              <a:custGeom>
                <a:avLst/>
                <a:gdLst>
                  <a:gd name="T0" fmla="*/ 1091 w 1175"/>
                  <a:gd name="T1" fmla="*/ 303 h 1032"/>
                  <a:gd name="T2" fmla="*/ 771 w 1175"/>
                  <a:gd name="T3" fmla="*/ 507 h 1032"/>
                  <a:gd name="T4" fmla="*/ 771 w 1175"/>
                  <a:gd name="T5" fmla="*/ 350 h 1032"/>
                  <a:gd name="T6" fmla="*/ 687 w 1175"/>
                  <a:gd name="T7" fmla="*/ 303 h 1032"/>
                  <a:gd name="T8" fmla="*/ 367 w 1175"/>
                  <a:gd name="T9" fmla="*/ 507 h 1032"/>
                  <a:gd name="T10" fmla="*/ 367 w 1175"/>
                  <a:gd name="T11" fmla="*/ 55 h 1032"/>
                  <a:gd name="T12" fmla="*/ 312 w 1175"/>
                  <a:gd name="T13" fmla="*/ 0 h 1032"/>
                  <a:gd name="T14" fmla="*/ 55 w 1175"/>
                  <a:gd name="T15" fmla="*/ 0 h 1032"/>
                  <a:gd name="T16" fmla="*/ 0 w 1175"/>
                  <a:gd name="T17" fmla="*/ 55 h 1032"/>
                  <a:gd name="T18" fmla="*/ 0 w 1175"/>
                  <a:gd name="T19" fmla="*/ 976 h 1032"/>
                  <a:gd name="T20" fmla="*/ 55 w 1175"/>
                  <a:gd name="T21" fmla="*/ 1032 h 1032"/>
                  <a:gd name="T22" fmla="*/ 1120 w 1175"/>
                  <a:gd name="T23" fmla="*/ 1032 h 1032"/>
                  <a:gd name="T24" fmla="*/ 1175 w 1175"/>
                  <a:gd name="T25" fmla="*/ 976 h 1032"/>
                  <a:gd name="T26" fmla="*/ 1175 w 1175"/>
                  <a:gd name="T27" fmla="*/ 350 h 1032"/>
                  <a:gd name="T28" fmla="*/ 1091 w 1175"/>
                  <a:gd name="T29" fmla="*/ 303 h 10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175" h="1032">
                    <a:moveTo>
                      <a:pt x="1091" y="303"/>
                    </a:moveTo>
                    <a:lnTo>
                      <a:pt x="771" y="507"/>
                    </a:lnTo>
                    <a:lnTo>
                      <a:pt x="771" y="350"/>
                    </a:lnTo>
                    <a:cubicBezTo>
                      <a:pt x="771" y="306"/>
                      <a:pt x="723" y="280"/>
                      <a:pt x="687" y="303"/>
                    </a:cubicBezTo>
                    <a:lnTo>
                      <a:pt x="367" y="507"/>
                    </a:lnTo>
                    <a:lnTo>
                      <a:pt x="367" y="55"/>
                    </a:lnTo>
                    <a:cubicBezTo>
                      <a:pt x="367" y="24"/>
                      <a:pt x="343" y="0"/>
                      <a:pt x="312" y="0"/>
                    </a:cubicBezTo>
                    <a:lnTo>
                      <a:pt x="55" y="0"/>
                    </a:lnTo>
                    <a:cubicBezTo>
                      <a:pt x="25" y="0"/>
                      <a:pt x="0" y="24"/>
                      <a:pt x="0" y="55"/>
                    </a:cubicBezTo>
                    <a:lnTo>
                      <a:pt x="0" y="976"/>
                    </a:lnTo>
                    <a:cubicBezTo>
                      <a:pt x="0" y="1007"/>
                      <a:pt x="25" y="1032"/>
                      <a:pt x="55" y="1032"/>
                    </a:cubicBezTo>
                    <a:lnTo>
                      <a:pt x="1120" y="1032"/>
                    </a:lnTo>
                    <a:cubicBezTo>
                      <a:pt x="1151" y="1032"/>
                      <a:pt x="1175" y="1007"/>
                      <a:pt x="1175" y="976"/>
                    </a:cubicBezTo>
                    <a:lnTo>
                      <a:pt x="1175" y="350"/>
                    </a:lnTo>
                    <a:cubicBezTo>
                      <a:pt x="1175" y="306"/>
                      <a:pt x="1127" y="280"/>
                      <a:pt x="1091" y="303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36A94CD1-CA31-400A-85DF-459758A20AF8}"/>
                  </a:ext>
                </a:extLst>
              </p:cNvPr>
              <p:cNvSpPr txBox="1"/>
              <p:nvPr/>
            </p:nvSpPr>
            <p:spPr>
              <a:xfrm>
                <a:off x="6117585" y="2410286"/>
                <a:ext cx="120310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rPr>
                  <a:t>CCGT Unit 2</a:t>
                </a:r>
              </a:p>
            </p:txBody>
          </p:sp>
        </p:grp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D8A5A574-C6C6-401E-8E4B-A522F60E9E2A}"/>
                </a:ext>
              </a:extLst>
            </p:cNvPr>
            <p:cNvGrpSpPr/>
            <p:nvPr/>
          </p:nvGrpSpPr>
          <p:grpSpPr>
            <a:xfrm>
              <a:off x="7237141" y="2335768"/>
              <a:ext cx="1147748" cy="276999"/>
              <a:chOff x="7315432" y="2437077"/>
              <a:chExt cx="1147748" cy="276999"/>
            </a:xfrm>
          </p:grpSpPr>
          <p:sp>
            <p:nvSpPr>
              <p:cNvPr id="82" name="Freeform 14">
                <a:extLst>
                  <a:ext uri="{FF2B5EF4-FFF2-40B4-BE49-F238E27FC236}">
                    <a16:creationId xmlns:a16="http://schemas.microsoft.com/office/drawing/2014/main" id="{39DA03D8-EF77-482F-B883-255F6FCC141F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7315432" y="2494442"/>
                <a:ext cx="203954" cy="162270"/>
              </a:xfrm>
              <a:custGeom>
                <a:avLst/>
                <a:gdLst>
                  <a:gd name="T0" fmla="*/ 1470 w 1470"/>
                  <a:gd name="T1" fmla="*/ 606 h 1175"/>
                  <a:gd name="T2" fmla="*/ 1470 w 1470"/>
                  <a:gd name="T3" fmla="*/ 569 h 1175"/>
                  <a:gd name="T4" fmla="*/ 1433 w 1470"/>
                  <a:gd name="T5" fmla="*/ 533 h 1175"/>
                  <a:gd name="T6" fmla="*/ 790 w 1470"/>
                  <a:gd name="T7" fmla="*/ 533 h 1175"/>
                  <a:gd name="T8" fmla="*/ 790 w 1470"/>
                  <a:gd name="T9" fmla="*/ 441 h 1175"/>
                  <a:gd name="T10" fmla="*/ 956 w 1470"/>
                  <a:gd name="T11" fmla="*/ 441 h 1175"/>
                  <a:gd name="T12" fmla="*/ 1029 w 1470"/>
                  <a:gd name="T13" fmla="*/ 367 h 1175"/>
                  <a:gd name="T14" fmla="*/ 1029 w 1470"/>
                  <a:gd name="T15" fmla="*/ 73 h 1175"/>
                  <a:gd name="T16" fmla="*/ 956 w 1470"/>
                  <a:gd name="T17" fmla="*/ 0 h 1175"/>
                  <a:gd name="T18" fmla="*/ 515 w 1470"/>
                  <a:gd name="T19" fmla="*/ 0 h 1175"/>
                  <a:gd name="T20" fmla="*/ 441 w 1470"/>
                  <a:gd name="T21" fmla="*/ 73 h 1175"/>
                  <a:gd name="T22" fmla="*/ 441 w 1470"/>
                  <a:gd name="T23" fmla="*/ 367 h 1175"/>
                  <a:gd name="T24" fmla="*/ 515 w 1470"/>
                  <a:gd name="T25" fmla="*/ 441 h 1175"/>
                  <a:gd name="T26" fmla="*/ 680 w 1470"/>
                  <a:gd name="T27" fmla="*/ 441 h 1175"/>
                  <a:gd name="T28" fmla="*/ 680 w 1470"/>
                  <a:gd name="T29" fmla="*/ 533 h 1175"/>
                  <a:gd name="T30" fmla="*/ 37 w 1470"/>
                  <a:gd name="T31" fmla="*/ 533 h 1175"/>
                  <a:gd name="T32" fmla="*/ 0 w 1470"/>
                  <a:gd name="T33" fmla="*/ 569 h 1175"/>
                  <a:gd name="T34" fmla="*/ 0 w 1470"/>
                  <a:gd name="T35" fmla="*/ 606 h 1175"/>
                  <a:gd name="T36" fmla="*/ 37 w 1470"/>
                  <a:gd name="T37" fmla="*/ 643 h 1175"/>
                  <a:gd name="T38" fmla="*/ 276 w 1470"/>
                  <a:gd name="T39" fmla="*/ 643 h 1175"/>
                  <a:gd name="T40" fmla="*/ 276 w 1470"/>
                  <a:gd name="T41" fmla="*/ 735 h 1175"/>
                  <a:gd name="T42" fmla="*/ 147 w 1470"/>
                  <a:gd name="T43" fmla="*/ 735 h 1175"/>
                  <a:gd name="T44" fmla="*/ 74 w 1470"/>
                  <a:gd name="T45" fmla="*/ 808 h 1175"/>
                  <a:gd name="T46" fmla="*/ 74 w 1470"/>
                  <a:gd name="T47" fmla="*/ 1102 h 1175"/>
                  <a:gd name="T48" fmla="*/ 147 w 1470"/>
                  <a:gd name="T49" fmla="*/ 1175 h 1175"/>
                  <a:gd name="T50" fmla="*/ 515 w 1470"/>
                  <a:gd name="T51" fmla="*/ 1175 h 1175"/>
                  <a:gd name="T52" fmla="*/ 588 w 1470"/>
                  <a:gd name="T53" fmla="*/ 1102 h 1175"/>
                  <a:gd name="T54" fmla="*/ 588 w 1470"/>
                  <a:gd name="T55" fmla="*/ 808 h 1175"/>
                  <a:gd name="T56" fmla="*/ 515 w 1470"/>
                  <a:gd name="T57" fmla="*/ 735 h 1175"/>
                  <a:gd name="T58" fmla="*/ 386 w 1470"/>
                  <a:gd name="T59" fmla="*/ 735 h 1175"/>
                  <a:gd name="T60" fmla="*/ 386 w 1470"/>
                  <a:gd name="T61" fmla="*/ 643 h 1175"/>
                  <a:gd name="T62" fmla="*/ 1084 w 1470"/>
                  <a:gd name="T63" fmla="*/ 643 h 1175"/>
                  <a:gd name="T64" fmla="*/ 1084 w 1470"/>
                  <a:gd name="T65" fmla="*/ 735 h 1175"/>
                  <a:gd name="T66" fmla="*/ 956 w 1470"/>
                  <a:gd name="T67" fmla="*/ 735 h 1175"/>
                  <a:gd name="T68" fmla="*/ 882 w 1470"/>
                  <a:gd name="T69" fmla="*/ 808 h 1175"/>
                  <a:gd name="T70" fmla="*/ 882 w 1470"/>
                  <a:gd name="T71" fmla="*/ 1102 h 1175"/>
                  <a:gd name="T72" fmla="*/ 956 w 1470"/>
                  <a:gd name="T73" fmla="*/ 1175 h 1175"/>
                  <a:gd name="T74" fmla="*/ 1323 w 1470"/>
                  <a:gd name="T75" fmla="*/ 1175 h 1175"/>
                  <a:gd name="T76" fmla="*/ 1397 w 1470"/>
                  <a:gd name="T77" fmla="*/ 1102 h 1175"/>
                  <a:gd name="T78" fmla="*/ 1397 w 1470"/>
                  <a:gd name="T79" fmla="*/ 808 h 1175"/>
                  <a:gd name="T80" fmla="*/ 1323 w 1470"/>
                  <a:gd name="T81" fmla="*/ 735 h 1175"/>
                  <a:gd name="T82" fmla="*/ 1195 w 1470"/>
                  <a:gd name="T83" fmla="*/ 735 h 1175"/>
                  <a:gd name="T84" fmla="*/ 1195 w 1470"/>
                  <a:gd name="T85" fmla="*/ 643 h 1175"/>
                  <a:gd name="T86" fmla="*/ 1433 w 1470"/>
                  <a:gd name="T87" fmla="*/ 643 h 1175"/>
                  <a:gd name="T88" fmla="*/ 1470 w 1470"/>
                  <a:gd name="T89" fmla="*/ 606 h 1175"/>
                  <a:gd name="T90" fmla="*/ 588 w 1470"/>
                  <a:gd name="T91" fmla="*/ 294 h 1175"/>
                  <a:gd name="T92" fmla="*/ 588 w 1470"/>
                  <a:gd name="T93" fmla="*/ 147 h 1175"/>
                  <a:gd name="T94" fmla="*/ 882 w 1470"/>
                  <a:gd name="T95" fmla="*/ 147 h 1175"/>
                  <a:gd name="T96" fmla="*/ 882 w 1470"/>
                  <a:gd name="T97" fmla="*/ 294 h 1175"/>
                  <a:gd name="T98" fmla="*/ 588 w 1470"/>
                  <a:gd name="T99" fmla="*/ 294 h 1175"/>
                  <a:gd name="T100" fmla="*/ 441 w 1470"/>
                  <a:gd name="T101" fmla="*/ 1028 h 1175"/>
                  <a:gd name="T102" fmla="*/ 221 w 1470"/>
                  <a:gd name="T103" fmla="*/ 1028 h 1175"/>
                  <a:gd name="T104" fmla="*/ 221 w 1470"/>
                  <a:gd name="T105" fmla="*/ 881 h 1175"/>
                  <a:gd name="T106" fmla="*/ 441 w 1470"/>
                  <a:gd name="T107" fmla="*/ 881 h 1175"/>
                  <a:gd name="T108" fmla="*/ 441 w 1470"/>
                  <a:gd name="T109" fmla="*/ 1028 h 1175"/>
                  <a:gd name="T110" fmla="*/ 1250 w 1470"/>
                  <a:gd name="T111" fmla="*/ 1028 h 1175"/>
                  <a:gd name="T112" fmla="*/ 1029 w 1470"/>
                  <a:gd name="T113" fmla="*/ 1028 h 1175"/>
                  <a:gd name="T114" fmla="*/ 1029 w 1470"/>
                  <a:gd name="T115" fmla="*/ 881 h 1175"/>
                  <a:gd name="T116" fmla="*/ 1250 w 1470"/>
                  <a:gd name="T117" fmla="*/ 881 h 1175"/>
                  <a:gd name="T118" fmla="*/ 1250 w 1470"/>
                  <a:gd name="T119" fmla="*/ 1028 h 1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70" h="1175">
                    <a:moveTo>
                      <a:pt x="1470" y="606"/>
                    </a:moveTo>
                    <a:lnTo>
                      <a:pt x="1470" y="569"/>
                    </a:lnTo>
                    <a:cubicBezTo>
                      <a:pt x="1470" y="549"/>
                      <a:pt x="1454" y="533"/>
                      <a:pt x="1433" y="533"/>
                    </a:cubicBezTo>
                    <a:lnTo>
                      <a:pt x="790" y="533"/>
                    </a:lnTo>
                    <a:lnTo>
                      <a:pt x="790" y="441"/>
                    </a:lnTo>
                    <a:lnTo>
                      <a:pt x="956" y="441"/>
                    </a:lnTo>
                    <a:cubicBezTo>
                      <a:pt x="996" y="441"/>
                      <a:pt x="1029" y="408"/>
                      <a:pt x="1029" y="367"/>
                    </a:cubicBezTo>
                    <a:lnTo>
                      <a:pt x="1029" y="73"/>
                    </a:lnTo>
                    <a:cubicBezTo>
                      <a:pt x="1029" y="33"/>
                      <a:pt x="996" y="0"/>
                      <a:pt x="956" y="0"/>
                    </a:cubicBezTo>
                    <a:lnTo>
                      <a:pt x="515" y="0"/>
                    </a:lnTo>
                    <a:cubicBezTo>
                      <a:pt x="474" y="0"/>
                      <a:pt x="441" y="33"/>
                      <a:pt x="441" y="73"/>
                    </a:cubicBezTo>
                    <a:lnTo>
                      <a:pt x="441" y="367"/>
                    </a:lnTo>
                    <a:cubicBezTo>
                      <a:pt x="441" y="408"/>
                      <a:pt x="474" y="441"/>
                      <a:pt x="515" y="441"/>
                    </a:cubicBezTo>
                    <a:lnTo>
                      <a:pt x="680" y="441"/>
                    </a:lnTo>
                    <a:lnTo>
                      <a:pt x="680" y="533"/>
                    </a:lnTo>
                    <a:lnTo>
                      <a:pt x="37" y="533"/>
                    </a:lnTo>
                    <a:cubicBezTo>
                      <a:pt x="17" y="533"/>
                      <a:pt x="0" y="549"/>
                      <a:pt x="0" y="569"/>
                    </a:cubicBezTo>
                    <a:lnTo>
                      <a:pt x="0" y="606"/>
                    </a:lnTo>
                    <a:cubicBezTo>
                      <a:pt x="0" y="626"/>
                      <a:pt x="17" y="643"/>
                      <a:pt x="37" y="643"/>
                    </a:cubicBezTo>
                    <a:lnTo>
                      <a:pt x="276" y="643"/>
                    </a:lnTo>
                    <a:lnTo>
                      <a:pt x="276" y="735"/>
                    </a:lnTo>
                    <a:lnTo>
                      <a:pt x="147" y="735"/>
                    </a:lnTo>
                    <a:cubicBezTo>
                      <a:pt x="106" y="735"/>
                      <a:pt x="74" y="767"/>
                      <a:pt x="74" y="808"/>
                    </a:cubicBezTo>
                    <a:lnTo>
                      <a:pt x="74" y="1102"/>
                    </a:lnTo>
                    <a:cubicBezTo>
                      <a:pt x="74" y="1142"/>
                      <a:pt x="106" y="1175"/>
                      <a:pt x="147" y="1175"/>
                    </a:cubicBezTo>
                    <a:lnTo>
                      <a:pt x="515" y="1175"/>
                    </a:lnTo>
                    <a:cubicBezTo>
                      <a:pt x="555" y="1175"/>
                      <a:pt x="588" y="1142"/>
                      <a:pt x="588" y="1102"/>
                    </a:cubicBezTo>
                    <a:lnTo>
                      <a:pt x="588" y="808"/>
                    </a:lnTo>
                    <a:cubicBezTo>
                      <a:pt x="588" y="767"/>
                      <a:pt x="555" y="735"/>
                      <a:pt x="515" y="735"/>
                    </a:cubicBezTo>
                    <a:lnTo>
                      <a:pt x="386" y="735"/>
                    </a:lnTo>
                    <a:lnTo>
                      <a:pt x="386" y="643"/>
                    </a:lnTo>
                    <a:lnTo>
                      <a:pt x="1084" y="643"/>
                    </a:lnTo>
                    <a:lnTo>
                      <a:pt x="1084" y="735"/>
                    </a:lnTo>
                    <a:lnTo>
                      <a:pt x="956" y="735"/>
                    </a:lnTo>
                    <a:cubicBezTo>
                      <a:pt x="915" y="735"/>
                      <a:pt x="882" y="767"/>
                      <a:pt x="882" y="808"/>
                    </a:cubicBezTo>
                    <a:lnTo>
                      <a:pt x="882" y="1102"/>
                    </a:lnTo>
                    <a:cubicBezTo>
                      <a:pt x="882" y="1142"/>
                      <a:pt x="915" y="1175"/>
                      <a:pt x="956" y="1175"/>
                    </a:cubicBezTo>
                    <a:lnTo>
                      <a:pt x="1323" y="1175"/>
                    </a:lnTo>
                    <a:cubicBezTo>
                      <a:pt x="1364" y="1175"/>
                      <a:pt x="1397" y="1142"/>
                      <a:pt x="1397" y="1102"/>
                    </a:cubicBezTo>
                    <a:lnTo>
                      <a:pt x="1397" y="808"/>
                    </a:lnTo>
                    <a:cubicBezTo>
                      <a:pt x="1397" y="767"/>
                      <a:pt x="1364" y="735"/>
                      <a:pt x="1323" y="735"/>
                    </a:cubicBezTo>
                    <a:lnTo>
                      <a:pt x="1195" y="735"/>
                    </a:lnTo>
                    <a:lnTo>
                      <a:pt x="1195" y="643"/>
                    </a:lnTo>
                    <a:lnTo>
                      <a:pt x="1433" y="643"/>
                    </a:lnTo>
                    <a:cubicBezTo>
                      <a:pt x="1454" y="643"/>
                      <a:pt x="1470" y="626"/>
                      <a:pt x="1470" y="606"/>
                    </a:cubicBezTo>
                    <a:close/>
                    <a:moveTo>
                      <a:pt x="588" y="294"/>
                    </a:moveTo>
                    <a:lnTo>
                      <a:pt x="588" y="147"/>
                    </a:lnTo>
                    <a:lnTo>
                      <a:pt x="882" y="147"/>
                    </a:lnTo>
                    <a:lnTo>
                      <a:pt x="882" y="294"/>
                    </a:lnTo>
                    <a:lnTo>
                      <a:pt x="588" y="294"/>
                    </a:lnTo>
                    <a:close/>
                    <a:moveTo>
                      <a:pt x="441" y="1028"/>
                    </a:moveTo>
                    <a:lnTo>
                      <a:pt x="221" y="1028"/>
                    </a:lnTo>
                    <a:lnTo>
                      <a:pt x="221" y="881"/>
                    </a:lnTo>
                    <a:lnTo>
                      <a:pt x="441" y="881"/>
                    </a:lnTo>
                    <a:lnTo>
                      <a:pt x="441" y="1028"/>
                    </a:lnTo>
                    <a:close/>
                    <a:moveTo>
                      <a:pt x="1250" y="1028"/>
                    </a:moveTo>
                    <a:lnTo>
                      <a:pt x="1029" y="1028"/>
                    </a:lnTo>
                    <a:lnTo>
                      <a:pt x="1029" y="881"/>
                    </a:lnTo>
                    <a:lnTo>
                      <a:pt x="1250" y="881"/>
                    </a:lnTo>
                    <a:lnTo>
                      <a:pt x="1250" y="1028"/>
                    </a:lnTo>
                    <a:close/>
                  </a:path>
                </a:pathLst>
              </a:custGeom>
              <a:solidFill>
                <a:srgbClr val="5500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8A1B3E12-5115-4096-B9C2-A6804203FFAE}"/>
                  </a:ext>
                </a:extLst>
              </p:cNvPr>
              <p:cNvSpPr txBox="1"/>
              <p:nvPr/>
            </p:nvSpPr>
            <p:spPr>
              <a:xfrm>
                <a:off x="7485956" y="2437077"/>
                <a:ext cx="97722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rPr>
                  <a:t>Electricity</a:t>
                </a:r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D3B482AA-6243-4993-AC1B-772F8C66BF2D}"/>
                </a:ext>
              </a:extLst>
            </p:cNvPr>
            <p:cNvGrpSpPr/>
            <p:nvPr/>
          </p:nvGrpSpPr>
          <p:grpSpPr>
            <a:xfrm>
              <a:off x="7237141" y="2597154"/>
              <a:ext cx="1407056" cy="276999"/>
              <a:chOff x="7315432" y="2437077"/>
              <a:chExt cx="1407056" cy="276999"/>
            </a:xfrm>
          </p:grpSpPr>
          <p:sp>
            <p:nvSpPr>
              <p:cNvPr id="94" name="Freeform 14">
                <a:extLst>
                  <a:ext uri="{FF2B5EF4-FFF2-40B4-BE49-F238E27FC236}">
                    <a16:creationId xmlns:a16="http://schemas.microsoft.com/office/drawing/2014/main" id="{CBE3D90F-E677-47D5-81FE-79FA9F2BFD5B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7315432" y="2494442"/>
                <a:ext cx="203954" cy="162270"/>
              </a:xfrm>
              <a:custGeom>
                <a:avLst/>
                <a:gdLst>
                  <a:gd name="T0" fmla="*/ 1470 w 1470"/>
                  <a:gd name="T1" fmla="*/ 606 h 1175"/>
                  <a:gd name="T2" fmla="*/ 1470 w 1470"/>
                  <a:gd name="T3" fmla="*/ 569 h 1175"/>
                  <a:gd name="T4" fmla="*/ 1433 w 1470"/>
                  <a:gd name="T5" fmla="*/ 533 h 1175"/>
                  <a:gd name="T6" fmla="*/ 790 w 1470"/>
                  <a:gd name="T7" fmla="*/ 533 h 1175"/>
                  <a:gd name="T8" fmla="*/ 790 w 1470"/>
                  <a:gd name="T9" fmla="*/ 441 h 1175"/>
                  <a:gd name="T10" fmla="*/ 956 w 1470"/>
                  <a:gd name="T11" fmla="*/ 441 h 1175"/>
                  <a:gd name="T12" fmla="*/ 1029 w 1470"/>
                  <a:gd name="T13" fmla="*/ 367 h 1175"/>
                  <a:gd name="T14" fmla="*/ 1029 w 1470"/>
                  <a:gd name="T15" fmla="*/ 73 h 1175"/>
                  <a:gd name="T16" fmla="*/ 956 w 1470"/>
                  <a:gd name="T17" fmla="*/ 0 h 1175"/>
                  <a:gd name="T18" fmla="*/ 515 w 1470"/>
                  <a:gd name="T19" fmla="*/ 0 h 1175"/>
                  <a:gd name="T20" fmla="*/ 441 w 1470"/>
                  <a:gd name="T21" fmla="*/ 73 h 1175"/>
                  <a:gd name="T22" fmla="*/ 441 w 1470"/>
                  <a:gd name="T23" fmla="*/ 367 h 1175"/>
                  <a:gd name="T24" fmla="*/ 515 w 1470"/>
                  <a:gd name="T25" fmla="*/ 441 h 1175"/>
                  <a:gd name="T26" fmla="*/ 680 w 1470"/>
                  <a:gd name="T27" fmla="*/ 441 h 1175"/>
                  <a:gd name="T28" fmla="*/ 680 w 1470"/>
                  <a:gd name="T29" fmla="*/ 533 h 1175"/>
                  <a:gd name="T30" fmla="*/ 37 w 1470"/>
                  <a:gd name="T31" fmla="*/ 533 h 1175"/>
                  <a:gd name="T32" fmla="*/ 0 w 1470"/>
                  <a:gd name="T33" fmla="*/ 569 h 1175"/>
                  <a:gd name="T34" fmla="*/ 0 w 1470"/>
                  <a:gd name="T35" fmla="*/ 606 h 1175"/>
                  <a:gd name="T36" fmla="*/ 37 w 1470"/>
                  <a:gd name="T37" fmla="*/ 643 h 1175"/>
                  <a:gd name="T38" fmla="*/ 276 w 1470"/>
                  <a:gd name="T39" fmla="*/ 643 h 1175"/>
                  <a:gd name="T40" fmla="*/ 276 w 1470"/>
                  <a:gd name="T41" fmla="*/ 735 h 1175"/>
                  <a:gd name="T42" fmla="*/ 147 w 1470"/>
                  <a:gd name="T43" fmla="*/ 735 h 1175"/>
                  <a:gd name="T44" fmla="*/ 74 w 1470"/>
                  <a:gd name="T45" fmla="*/ 808 h 1175"/>
                  <a:gd name="T46" fmla="*/ 74 w 1470"/>
                  <a:gd name="T47" fmla="*/ 1102 h 1175"/>
                  <a:gd name="T48" fmla="*/ 147 w 1470"/>
                  <a:gd name="T49" fmla="*/ 1175 h 1175"/>
                  <a:gd name="T50" fmla="*/ 515 w 1470"/>
                  <a:gd name="T51" fmla="*/ 1175 h 1175"/>
                  <a:gd name="T52" fmla="*/ 588 w 1470"/>
                  <a:gd name="T53" fmla="*/ 1102 h 1175"/>
                  <a:gd name="T54" fmla="*/ 588 w 1470"/>
                  <a:gd name="T55" fmla="*/ 808 h 1175"/>
                  <a:gd name="T56" fmla="*/ 515 w 1470"/>
                  <a:gd name="T57" fmla="*/ 735 h 1175"/>
                  <a:gd name="T58" fmla="*/ 386 w 1470"/>
                  <a:gd name="T59" fmla="*/ 735 h 1175"/>
                  <a:gd name="T60" fmla="*/ 386 w 1470"/>
                  <a:gd name="T61" fmla="*/ 643 h 1175"/>
                  <a:gd name="T62" fmla="*/ 1084 w 1470"/>
                  <a:gd name="T63" fmla="*/ 643 h 1175"/>
                  <a:gd name="T64" fmla="*/ 1084 w 1470"/>
                  <a:gd name="T65" fmla="*/ 735 h 1175"/>
                  <a:gd name="T66" fmla="*/ 956 w 1470"/>
                  <a:gd name="T67" fmla="*/ 735 h 1175"/>
                  <a:gd name="T68" fmla="*/ 882 w 1470"/>
                  <a:gd name="T69" fmla="*/ 808 h 1175"/>
                  <a:gd name="T70" fmla="*/ 882 w 1470"/>
                  <a:gd name="T71" fmla="*/ 1102 h 1175"/>
                  <a:gd name="T72" fmla="*/ 956 w 1470"/>
                  <a:gd name="T73" fmla="*/ 1175 h 1175"/>
                  <a:gd name="T74" fmla="*/ 1323 w 1470"/>
                  <a:gd name="T75" fmla="*/ 1175 h 1175"/>
                  <a:gd name="T76" fmla="*/ 1397 w 1470"/>
                  <a:gd name="T77" fmla="*/ 1102 h 1175"/>
                  <a:gd name="T78" fmla="*/ 1397 w 1470"/>
                  <a:gd name="T79" fmla="*/ 808 h 1175"/>
                  <a:gd name="T80" fmla="*/ 1323 w 1470"/>
                  <a:gd name="T81" fmla="*/ 735 h 1175"/>
                  <a:gd name="T82" fmla="*/ 1195 w 1470"/>
                  <a:gd name="T83" fmla="*/ 735 h 1175"/>
                  <a:gd name="T84" fmla="*/ 1195 w 1470"/>
                  <a:gd name="T85" fmla="*/ 643 h 1175"/>
                  <a:gd name="T86" fmla="*/ 1433 w 1470"/>
                  <a:gd name="T87" fmla="*/ 643 h 1175"/>
                  <a:gd name="T88" fmla="*/ 1470 w 1470"/>
                  <a:gd name="T89" fmla="*/ 606 h 1175"/>
                  <a:gd name="T90" fmla="*/ 588 w 1470"/>
                  <a:gd name="T91" fmla="*/ 294 h 1175"/>
                  <a:gd name="T92" fmla="*/ 588 w 1470"/>
                  <a:gd name="T93" fmla="*/ 147 h 1175"/>
                  <a:gd name="T94" fmla="*/ 882 w 1470"/>
                  <a:gd name="T95" fmla="*/ 147 h 1175"/>
                  <a:gd name="T96" fmla="*/ 882 w 1470"/>
                  <a:gd name="T97" fmla="*/ 294 h 1175"/>
                  <a:gd name="T98" fmla="*/ 588 w 1470"/>
                  <a:gd name="T99" fmla="*/ 294 h 1175"/>
                  <a:gd name="T100" fmla="*/ 441 w 1470"/>
                  <a:gd name="T101" fmla="*/ 1028 h 1175"/>
                  <a:gd name="T102" fmla="*/ 221 w 1470"/>
                  <a:gd name="T103" fmla="*/ 1028 h 1175"/>
                  <a:gd name="T104" fmla="*/ 221 w 1470"/>
                  <a:gd name="T105" fmla="*/ 881 h 1175"/>
                  <a:gd name="T106" fmla="*/ 441 w 1470"/>
                  <a:gd name="T107" fmla="*/ 881 h 1175"/>
                  <a:gd name="T108" fmla="*/ 441 w 1470"/>
                  <a:gd name="T109" fmla="*/ 1028 h 1175"/>
                  <a:gd name="T110" fmla="*/ 1250 w 1470"/>
                  <a:gd name="T111" fmla="*/ 1028 h 1175"/>
                  <a:gd name="T112" fmla="*/ 1029 w 1470"/>
                  <a:gd name="T113" fmla="*/ 1028 h 1175"/>
                  <a:gd name="T114" fmla="*/ 1029 w 1470"/>
                  <a:gd name="T115" fmla="*/ 881 h 1175"/>
                  <a:gd name="T116" fmla="*/ 1250 w 1470"/>
                  <a:gd name="T117" fmla="*/ 881 h 1175"/>
                  <a:gd name="T118" fmla="*/ 1250 w 1470"/>
                  <a:gd name="T119" fmla="*/ 1028 h 1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70" h="1175">
                    <a:moveTo>
                      <a:pt x="1470" y="606"/>
                    </a:moveTo>
                    <a:lnTo>
                      <a:pt x="1470" y="569"/>
                    </a:lnTo>
                    <a:cubicBezTo>
                      <a:pt x="1470" y="549"/>
                      <a:pt x="1454" y="533"/>
                      <a:pt x="1433" y="533"/>
                    </a:cubicBezTo>
                    <a:lnTo>
                      <a:pt x="790" y="533"/>
                    </a:lnTo>
                    <a:lnTo>
                      <a:pt x="790" y="441"/>
                    </a:lnTo>
                    <a:lnTo>
                      <a:pt x="956" y="441"/>
                    </a:lnTo>
                    <a:cubicBezTo>
                      <a:pt x="996" y="441"/>
                      <a:pt x="1029" y="408"/>
                      <a:pt x="1029" y="367"/>
                    </a:cubicBezTo>
                    <a:lnTo>
                      <a:pt x="1029" y="73"/>
                    </a:lnTo>
                    <a:cubicBezTo>
                      <a:pt x="1029" y="33"/>
                      <a:pt x="996" y="0"/>
                      <a:pt x="956" y="0"/>
                    </a:cubicBezTo>
                    <a:lnTo>
                      <a:pt x="515" y="0"/>
                    </a:lnTo>
                    <a:cubicBezTo>
                      <a:pt x="474" y="0"/>
                      <a:pt x="441" y="33"/>
                      <a:pt x="441" y="73"/>
                    </a:cubicBezTo>
                    <a:lnTo>
                      <a:pt x="441" y="367"/>
                    </a:lnTo>
                    <a:cubicBezTo>
                      <a:pt x="441" y="408"/>
                      <a:pt x="474" y="441"/>
                      <a:pt x="515" y="441"/>
                    </a:cubicBezTo>
                    <a:lnTo>
                      <a:pt x="680" y="441"/>
                    </a:lnTo>
                    <a:lnTo>
                      <a:pt x="680" y="533"/>
                    </a:lnTo>
                    <a:lnTo>
                      <a:pt x="37" y="533"/>
                    </a:lnTo>
                    <a:cubicBezTo>
                      <a:pt x="17" y="533"/>
                      <a:pt x="0" y="549"/>
                      <a:pt x="0" y="569"/>
                    </a:cubicBezTo>
                    <a:lnTo>
                      <a:pt x="0" y="606"/>
                    </a:lnTo>
                    <a:cubicBezTo>
                      <a:pt x="0" y="626"/>
                      <a:pt x="17" y="643"/>
                      <a:pt x="37" y="643"/>
                    </a:cubicBezTo>
                    <a:lnTo>
                      <a:pt x="276" y="643"/>
                    </a:lnTo>
                    <a:lnTo>
                      <a:pt x="276" y="735"/>
                    </a:lnTo>
                    <a:lnTo>
                      <a:pt x="147" y="735"/>
                    </a:lnTo>
                    <a:cubicBezTo>
                      <a:pt x="106" y="735"/>
                      <a:pt x="74" y="767"/>
                      <a:pt x="74" y="808"/>
                    </a:cubicBezTo>
                    <a:lnTo>
                      <a:pt x="74" y="1102"/>
                    </a:lnTo>
                    <a:cubicBezTo>
                      <a:pt x="74" y="1142"/>
                      <a:pt x="106" y="1175"/>
                      <a:pt x="147" y="1175"/>
                    </a:cubicBezTo>
                    <a:lnTo>
                      <a:pt x="515" y="1175"/>
                    </a:lnTo>
                    <a:cubicBezTo>
                      <a:pt x="555" y="1175"/>
                      <a:pt x="588" y="1142"/>
                      <a:pt x="588" y="1102"/>
                    </a:cubicBezTo>
                    <a:lnTo>
                      <a:pt x="588" y="808"/>
                    </a:lnTo>
                    <a:cubicBezTo>
                      <a:pt x="588" y="767"/>
                      <a:pt x="555" y="735"/>
                      <a:pt x="515" y="735"/>
                    </a:cubicBezTo>
                    <a:lnTo>
                      <a:pt x="386" y="735"/>
                    </a:lnTo>
                    <a:lnTo>
                      <a:pt x="386" y="643"/>
                    </a:lnTo>
                    <a:lnTo>
                      <a:pt x="1084" y="643"/>
                    </a:lnTo>
                    <a:lnTo>
                      <a:pt x="1084" y="735"/>
                    </a:lnTo>
                    <a:lnTo>
                      <a:pt x="956" y="735"/>
                    </a:lnTo>
                    <a:cubicBezTo>
                      <a:pt x="915" y="735"/>
                      <a:pt x="882" y="767"/>
                      <a:pt x="882" y="808"/>
                    </a:cubicBezTo>
                    <a:lnTo>
                      <a:pt x="882" y="1102"/>
                    </a:lnTo>
                    <a:cubicBezTo>
                      <a:pt x="882" y="1142"/>
                      <a:pt x="915" y="1175"/>
                      <a:pt x="956" y="1175"/>
                    </a:cubicBezTo>
                    <a:lnTo>
                      <a:pt x="1323" y="1175"/>
                    </a:lnTo>
                    <a:cubicBezTo>
                      <a:pt x="1364" y="1175"/>
                      <a:pt x="1397" y="1142"/>
                      <a:pt x="1397" y="1102"/>
                    </a:cubicBezTo>
                    <a:lnTo>
                      <a:pt x="1397" y="808"/>
                    </a:lnTo>
                    <a:cubicBezTo>
                      <a:pt x="1397" y="767"/>
                      <a:pt x="1364" y="735"/>
                      <a:pt x="1323" y="735"/>
                    </a:cubicBezTo>
                    <a:lnTo>
                      <a:pt x="1195" y="735"/>
                    </a:lnTo>
                    <a:lnTo>
                      <a:pt x="1195" y="643"/>
                    </a:lnTo>
                    <a:lnTo>
                      <a:pt x="1433" y="643"/>
                    </a:lnTo>
                    <a:cubicBezTo>
                      <a:pt x="1454" y="643"/>
                      <a:pt x="1470" y="626"/>
                      <a:pt x="1470" y="606"/>
                    </a:cubicBezTo>
                    <a:close/>
                    <a:moveTo>
                      <a:pt x="588" y="294"/>
                    </a:moveTo>
                    <a:lnTo>
                      <a:pt x="588" y="147"/>
                    </a:lnTo>
                    <a:lnTo>
                      <a:pt x="882" y="147"/>
                    </a:lnTo>
                    <a:lnTo>
                      <a:pt x="882" y="294"/>
                    </a:lnTo>
                    <a:lnTo>
                      <a:pt x="588" y="294"/>
                    </a:lnTo>
                    <a:close/>
                    <a:moveTo>
                      <a:pt x="441" y="1028"/>
                    </a:moveTo>
                    <a:lnTo>
                      <a:pt x="221" y="1028"/>
                    </a:lnTo>
                    <a:lnTo>
                      <a:pt x="221" y="881"/>
                    </a:lnTo>
                    <a:lnTo>
                      <a:pt x="441" y="881"/>
                    </a:lnTo>
                    <a:lnTo>
                      <a:pt x="441" y="1028"/>
                    </a:lnTo>
                    <a:close/>
                    <a:moveTo>
                      <a:pt x="1250" y="1028"/>
                    </a:moveTo>
                    <a:lnTo>
                      <a:pt x="1029" y="1028"/>
                    </a:lnTo>
                    <a:lnTo>
                      <a:pt x="1029" y="881"/>
                    </a:lnTo>
                    <a:lnTo>
                      <a:pt x="1250" y="881"/>
                    </a:lnTo>
                    <a:lnTo>
                      <a:pt x="1250" y="1028"/>
                    </a:lnTo>
                    <a:close/>
                  </a:path>
                </a:pathLst>
              </a:custGeom>
              <a:solidFill>
                <a:srgbClr val="5500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id="{54990204-9323-4339-AA1B-44AB92EB05BF}"/>
                  </a:ext>
                </a:extLst>
              </p:cNvPr>
              <p:cNvSpPr txBox="1"/>
              <p:nvPr/>
            </p:nvSpPr>
            <p:spPr>
              <a:xfrm>
                <a:off x="7485956" y="2437077"/>
                <a:ext cx="123653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1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rPr>
                  <a:t>Natural Gas</a:t>
                </a:r>
              </a:p>
            </p:txBody>
          </p:sp>
        </p:grpSp>
        <p:cxnSp>
          <p:nvCxnSpPr>
            <p:cNvPr id="127" name="Straight Connector 126">
              <a:extLst>
                <a:ext uri="{FF2B5EF4-FFF2-40B4-BE49-F238E27FC236}">
                  <a16:creationId xmlns:a16="http://schemas.microsoft.com/office/drawing/2014/main" id="{94EFACFE-C3A9-4329-A7C3-223BAA48DC8B}"/>
                </a:ext>
              </a:extLst>
            </p:cNvPr>
            <p:cNvCxnSpPr>
              <a:cxnSpLocks/>
              <a:stCxn id="4" idx="2"/>
              <a:endCxn id="5" idx="0"/>
            </p:cNvCxnSpPr>
            <p:nvPr/>
          </p:nvCxnSpPr>
          <p:spPr>
            <a:xfrm>
              <a:off x="4608979" y="1957681"/>
              <a:ext cx="0" cy="341339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7" name="Group 176">
            <a:extLst>
              <a:ext uri="{FF2B5EF4-FFF2-40B4-BE49-F238E27FC236}">
                <a16:creationId xmlns:a16="http://schemas.microsoft.com/office/drawing/2014/main" id="{200D88B9-E32B-4E72-92F9-A50C48B76043}"/>
              </a:ext>
            </a:extLst>
          </p:cNvPr>
          <p:cNvGrpSpPr/>
          <p:nvPr/>
        </p:nvGrpSpPr>
        <p:grpSpPr>
          <a:xfrm>
            <a:off x="3938715" y="1660279"/>
            <a:ext cx="4574560" cy="2300876"/>
            <a:chOff x="3938715" y="1660279"/>
            <a:chExt cx="4574560" cy="230087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4D9F1CB-4873-4C11-8072-5A7F1E512589}"/>
                </a:ext>
              </a:extLst>
            </p:cNvPr>
            <p:cNvSpPr/>
            <p:nvPr/>
          </p:nvSpPr>
          <p:spPr>
            <a:xfrm>
              <a:off x="3938715" y="3255163"/>
              <a:ext cx="1340528" cy="59480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  <a:sym typeface="Arial"/>
                </a:rPr>
                <a:t>Relationship Class</a:t>
              </a:r>
              <a:endParaRPr kumimoji="0" lang="en-IE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sp>
          <p:nvSpPr>
            <p:cNvPr id="100" name="Freeform 17">
              <a:extLst>
                <a:ext uri="{FF2B5EF4-FFF2-40B4-BE49-F238E27FC236}">
                  <a16:creationId xmlns:a16="http://schemas.microsoft.com/office/drawing/2014/main" id="{CDC0E038-9A20-4792-8794-5A30496CCC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157128" y="3455452"/>
              <a:ext cx="356147" cy="312239"/>
            </a:xfrm>
            <a:custGeom>
              <a:avLst/>
              <a:gdLst>
                <a:gd name="T0" fmla="*/ 1091 w 1175"/>
                <a:gd name="T1" fmla="*/ 303 h 1032"/>
                <a:gd name="T2" fmla="*/ 771 w 1175"/>
                <a:gd name="T3" fmla="*/ 507 h 1032"/>
                <a:gd name="T4" fmla="*/ 771 w 1175"/>
                <a:gd name="T5" fmla="*/ 350 h 1032"/>
                <a:gd name="T6" fmla="*/ 687 w 1175"/>
                <a:gd name="T7" fmla="*/ 303 h 1032"/>
                <a:gd name="T8" fmla="*/ 367 w 1175"/>
                <a:gd name="T9" fmla="*/ 507 h 1032"/>
                <a:gd name="T10" fmla="*/ 367 w 1175"/>
                <a:gd name="T11" fmla="*/ 55 h 1032"/>
                <a:gd name="T12" fmla="*/ 312 w 1175"/>
                <a:gd name="T13" fmla="*/ 0 h 1032"/>
                <a:gd name="T14" fmla="*/ 55 w 1175"/>
                <a:gd name="T15" fmla="*/ 0 h 1032"/>
                <a:gd name="T16" fmla="*/ 0 w 1175"/>
                <a:gd name="T17" fmla="*/ 55 h 1032"/>
                <a:gd name="T18" fmla="*/ 0 w 1175"/>
                <a:gd name="T19" fmla="*/ 976 h 1032"/>
                <a:gd name="T20" fmla="*/ 55 w 1175"/>
                <a:gd name="T21" fmla="*/ 1032 h 1032"/>
                <a:gd name="T22" fmla="*/ 1120 w 1175"/>
                <a:gd name="T23" fmla="*/ 1032 h 1032"/>
                <a:gd name="T24" fmla="*/ 1175 w 1175"/>
                <a:gd name="T25" fmla="*/ 976 h 1032"/>
                <a:gd name="T26" fmla="*/ 1175 w 1175"/>
                <a:gd name="T27" fmla="*/ 350 h 1032"/>
                <a:gd name="T28" fmla="*/ 1091 w 1175"/>
                <a:gd name="T29" fmla="*/ 303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5" h="1032">
                  <a:moveTo>
                    <a:pt x="1091" y="303"/>
                  </a:moveTo>
                  <a:lnTo>
                    <a:pt x="771" y="507"/>
                  </a:lnTo>
                  <a:lnTo>
                    <a:pt x="771" y="350"/>
                  </a:lnTo>
                  <a:cubicBezTo>
                    <a:pt x="771" y="306"/>
                    <a:pt x="723" y="280"/>
                    <a:pt x="687" y="303"/>
                  </a:cubicBezTo>
                  <a:lnTo>
                    <a:pt x="367" y="507"/>
                  </a:lnTo>
                  <a:lnTo>
                    <a:pt x="367" y="55"/>
                  </a:lnTo>
                  <a:cubicBezTo>
                    <a:pt x="367" y="24"/>
                    <a:pt x="343" y="0"/>
                    <a:pt x="312" y="0"/>
                  </a:cubicBezTo>
                  <a:lnTo>
                    <a:pt x="55" y="0"/>
                  </a:lnTo>
                  <a:cubicBezTo>
                    <a:pt x="25" y="0"/>
                    <a:pt x="0" y="24"/>
                    <a:pt x="0" y="55"/>
                  </a:cubicBezTo>
                  <a:lnTo>
                    <a:pt x="0" y="976"/>
                  </a:lnTo>
                  <a:cubicBezTo>
                    <a:pt x="0" y="1007"/>
                    <a:pt x="25" y="1032"/>
                    <a:pt x="55" y="1032"/>
                  </a:cubicBezTo>
                  <a:lnTo>
                    <a:pt x="1120" y="1032"/>
                  </a:lnTo>
                  <a:cubicBezTo>
                    <a:pt x="1151" y="1032"/>
                    <a:pt x="1175" y="1007"/>
                    <a:pt x="1175" y="976"/>
                  </a:cubicBezTo>
                  <a:lnTo>
                    <a:pt x="1175" y="350"/>
                  </a:lnTo>
                  <a:cubicBezTo>
                    <a:pt x="1175" y="306"/>
                    <a:pt x="1127" y="280"/>
                    <a:pt x="1091" y="303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Freeform 14">
              <a:extLst>
                <a:ext uri="{FF2B5EF4-FFF2-40B4-BE49-F238E27FC236}">
                  <a16:creationId xmlns:a16="http://schemas.microsoft.com/office/drawing/2014/main" id="{2EB3BCF1-CD18-4EA8-9496-6838F95F8B8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916106" y="3440660"/>
              <a:ext cx="392447" cy="312239"/>
            </a:xfrm>
            <a:custGeom>
              <a:avLst/>
              <a:gdLst>
                <a:gd name="T0" fmla="*/ 1470 w 1470"/>
                <a:gd name="T1" fmla="*/ 606 h 1175"/>
                <a:gd name="T2" fmla="*/ 1470 w 1470"/>
                <a:gd name="T3" fmla="*/ 569 h 1175"/>
                <a:gd name="T4" fmla="*/ 1433 w 1470"/>
                <a:gd name="T5" fmla="*/ 533 h 1175"/>
                <a:gd name="T6" fmla="*/ 790 w 1470"/>
                <a:gd name="T7" fmla="*/ 533 h 1175"/>
                <a:gd name="T8" fmla="*/ 790 w 1470"/>
                <a:gd name="T9" fmla="*/ 441 h 1175"/>
                <a:gd name="T10" fmla="*/ 956 w 1470"/>
                <a:gd name="T11" fmla="*/ 441 h 1175"/>
                <a:gd name="T12" fmla="*/ 1029 w 1470"/>
                <a:gd name="T13" fmla="*/ 367 h 1175"/>
                <a:gd name="T14" fmla="*/ 1029 w 1470"/>
                <a:gd name="T15" fmla="*/ 73 h 1175"/>
                <a:gd name="T16" fmla="*/ 956 w 1470"/>
                <a:gd name="T17" fmla="*/ 0 h 1175"/>
                <a:gd name="T18" fmla="*/ 515 w 1470"/>
                <a:gd name="T19" fmla="*/ 0 h 1175"/>
                <a:gd name="T20" fmla="*/ 441 w 1470"/>
                <a:gd name="T21" fmla="*/ 73 h 1175"/>
                <a:gd name="T22" fmla="*/ 441 w 1470"/>
                <a:gd name="T23" fmla="*/ 367 h 1175"/>
                <a:gd name="T24" fmla="*/ 515 w 1470"/>
                <a:gd name="T25" fmla="*/ 441 h 1175"/>
                <a:gd name="T26" fmla="*/ 680 w 1470"/>
                <a:gd name="T27" fmla="*/ 441 h 1175"/>
                <a:gd name="T28" fmla="*/ 680 w 1470"/>
                <a:gd name="T29" fmla="*/ 533 h 1175"/>
                <a:gd name="T30" fmla="*/ 37 w 1470"/>
                <a:gd name="T31" fmla="*/ 533 h 1175"/>
                <a:gd name="T32" fmla="*/ 0 w 1470"/>
                <a:gd name="T33" fmla="*/ 569 h 1175"/>
                <a:gd name="T34" fmla="*/ 0 w 1470"/>
                <a:gd name="T35" fmla="*/ 606 h 1175"/>
                <a:gd name="T36" fmla="*/ 37 w 1470"/>
                <a:gd name="T37" fmla="*/ 643 h 1175"/>
                <a:gd name="T38" fmla="*/ 276 w 1470"/>
                <a:gd name="T39" fmla="*/ 643 h 1175"/>
                <a:gd name="T40" fmla="*/ 276 w 1470"/>
                <a:gd name="T41" fmla="*/ 735 h 1175"/>
                <a:gd name="T42" fmla="*/ 147 w 1470"/>
                <a:gd name="T43" fmla="*/ 735 h 1175"/>
                <a:gd name="T44" fmla="*/ 74 w 1470"/>
                <a:gd name="T45" fmla="*/ 808 h 1175"/>
                <a:gd name="T46" fmla="*/ 74 w 1470"/>
                <a:gd name="T47" fmla="*/ 1102 h 1175"/>
                <a:gd name="T48" fmla="*/ 147 w 1470"/>
                <a:gd name="T49" fmla="*/ 1175 h 1175"/>
                <a:gd name="T50" fmla="*/ 515 w 1470"/>
                <a:gd name="T51" fmla="*/ 1175 h 1175"/>
                <a:gd name="T52" fmla="*/ 588 w 1470"/>
                <a:gd name="T53" fmla="*/ 1102 h 1175"/>
                <a:gd name="T54" fmla="*/ 588 w 1470"/>
                <a:gd name="T55" fmla="*/ 808 h 1175"/>
                <a:gd name="T56" fmla="*/ 515 w 1470"/>
                <a:gd name="T57" fmla="*/ 735 h 1175"/>
                <a:gd name="T58" fmla="*/ 386 w 1470"/>
                <a:gd name="T59" fmla="*/ 735 h 1175"/>
                <a:gd name="T60" fmla="*/ 386 w 1470"/>
                <a:gd name="T61" fmla="*/ 643 h 1175"/>
                <a:gd name="T62" fmla="*/ 1084 w 1470"/>
                <a:gd name="T63" fmla="*/ 643 h 1175"/>
                <a:gd name="T64" fmla="*/ 1084 w 1470"/>
                <a:gd name="T65" fmla="*/ 735 h 1175"/>
                <a:gd name="T66" fmla="*/ 956 w 1470"/>
                <a:gd name="T67" fmla="*/ 735 h 1175"/>
                <a:gd name="T68" fmla="*/ 882 w 1470"/>
                <a:gd name="T69" fmla="*/ 808 h 1175"/>
                <a:gd name="T70" fmla="*/ 882 w 1470"/>
                <a:gd name="T71" fmla="*/ 1102 h 1175"/>
                <a:gd name="T72" fmla="*/ 956 w 1470"/>
                <a:gd name="T73" fmla="*/ 1175 h 1175"/>
                <a:gd name="T74" fmla="*/ 1323 w 1470"/>
                <a:gd name="T75" fmla="*/ 1175 h 1175"/>
                <a:gd name="T76" fmla="*/ 1397 w 1470"/>
                <a:gd name="T77" fmla="*/ 1102 h 1175"/>
                <a:gd name="T78" fmla="*/ 1397 w 1470"/>
                <a:gd name="T79" fmla="*/ 808 h 1175"/>
                <a:gd name="T80" fmla="*/ 1323 w 1470"/>
                <a:gd name="T81" fmla="*/ 735 h 1175"/>
                <a:gd name="T82" fmla="*/ 1195 w 1470"/>
                <a:gd name="T83" fmla="*/ 735 h 1175"/>
                <a:gd name="T84" fmla="*/ 1195 w 1470"/>
                <a:gd name="T85" fmla="*/ 643 h 1175"/>
                <a:gd name="T86" fmla="*/ 1433 w 1470"/>
                <a:gd name="T87" fmla="*/ 643 h 1175"/>
                <a:gd name="T88" fmla="*/ 1470 w 1470"/>
                <a:gd name="T89" fmla="*/ 606 h 1175"/>
                <a:gd name="T90" fmla="*/ 588 w 1470"/>
                <a:gd name="T91" fmla="*/ 294 h 1175"/>
                <a:gd name="T92" fmla="*/ 588 w 1470"/>
                <a:gd name="T93" fmla="*/ 147 h 1175"/>
                <a:gd name="T94" fmla="*/ 882 w 1470"/>
                <a:gd name="T95" fmla="*/ 147 h 1175"/>
                <a:gd name="T96" fmla="*/ 882 w 1470"/>
                <a:gd name="T97" fmla="*/ 294 h 1175"/>
                <a:gd name="T98" fmla="*/ 588 w 1470"/>
                <a:gd name="T99" fmla="*/ 294 h 1175"/>
                <a:gd name="T100" fmla="*/ 441 w 1470"/>
                <a:gd name="T101" fmla="*/ 1028 h 1175"/>
                <a:gd name="T102" fmla="*/ 221 w 1470"/>
                <a:gd name="T103" fmla="*/ 1028 h 1175"/>
                <a:gd name="T104" fmla="*/ 221 w 1470"/>
                <a:gd name="T105" fmla="*/ 881 h 1175"/>
                <a:gd name="T106" fmla="*/ 441 w 1470"/>
                <a:gd name="T107" fmla="*/ 881 h 1175"/>
                <a:gd name="T108" fmla="*/ 441 w 1470"/>
                <a:gd name="T109" fmla="*/ 1028 h 1175"/>
                <a:gd name="T110" fmla="*/ 1250 w 1470"/>
                <a:gd name="T111" fmla="*/ 1028 h 1175"/>
                <a:gd name="T112" fmla="*/ 1029 w 1470"/>
                <a:gd name="T113" fmla="*/ 1028 h 1175"/>
                <a:gd name="T114" fmla="*/ 1029 w 1470"/>
                <a:gd name="T115" fmla="*/ 881 h 1175"/>
                <a:gd name="T116" fmla="*/ 1250 w 1470"/>
                <a:gd name="T117" fmla="*/ 881 h 1175"/>
                <a:gd name="T118" fmla="*/ 1250 w 1470"/>
                <a:gd name="T119" fmla="*/ 1028 h 1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70" h="1175">
                  <a:moveTo>
                    <a:pt x="1470" y="606"/>
                  </a:moveTo>
                  <a:lnTo>
                    <a:pt x="1470" y="569"/>
                  </a:lnTo>
                  <a:cubicBezTo>
                    <a:pt x="1470" y="549"/>
                    <a:pt x="1454" y="533"/>
                    <a:pt x="1433" y="533"/>
                  </a:cubicBezTo>
                  <a:lnTo>
                    <a:pt x="790" y="533"/>
                  </a:lnTo>
                  <a:lnTo>
                    <a:pt x="790" y="441"/>
                  </a:lnTo>
                  <a:lnTo>
                    <a:pt x="956" y="441"/>
                  </a:lnTo>
                  <a:cubicBezTo>
                    <a:pt x="996" y="441"/>
                    <a:pt x="1029" y="408"/>
                    <a:pt x="1029" y="367"/>
                  </a:cubicBezTo>
                  <a:lnTo>
                    <a:pt x="1029" y="73"/>
                  </a:lnTo>
                  <a:cubicBezTo>
                    <a:pt x="1029" y="33"/>
                    <a:pt x="996" y="0"/>
                    <a:pt x="956" y="0"/>
                  </a:cubicBezTo>
                  <a:lnTo>
                    <a:pt x="515" y="0"/>
                  </a:lnTo>
                  <a:cubicBezTo>
                    <a:pt x="474" y="0"/>
                    <a:pt x="441" y="33"/>
                    <a:pt x="441" y="73"/>
                  </a:cubicBezTo>
                  <a:lnTo>
                    <a:pt x="441" y="367"/>
                  </a:lnTo>
                  <a:cubicBezTo>
                    <a:pt x="441" y="408"/>
                    <a:pt x="474" y="441"/>
                    <a:pt x="515" y="441"/>
                  </a:cubicBezTo>
                  <a:lnTo>
                    <a:pt x="680" y="441"/>
                  </a:lnTo>
                  <a:lnTo>
                    <a:pt x="680" y="533"/>
                  </a:lnTo>
                  <a:lnTo>
                    <a:pt x="37" y="533"/>
                  </a:lnTo>
                  <a:cubicBezTo>
                    <a:pt x="17" y="533"/>
                    <a:pt x="0" y="549"/>
                    <a:pt x="0" y="569"/>
                  </a:cubicBezTo>
                  <a:lnTo>
                    <a:pt x="0" y="606"/>
                  </a:lnTo>
                  <a:cubicBezTo>
                    <a:pt x="0" y="626"/>
                    <a:pt x="17" y="643"/>
                    <a:pt x="37" y="643"/>
                  </a:cubicBezTo>
                  <a:lnTo>
                    <a:pt x="276" y="643"/>
                  </a:lnTo>
                  <a:lnTo>
                    <a:pt x="276" y="735"/>
                  </a:lnTo>
                  <a:lnTo>
                    <a:pt x="147" y="735"/>
                  </a:lnTo>
                  <a:cubicBezTo>
                    <a:pt x="106" y="735"/>
                    <a:pt x="74" y="767"/>
                    <a:pt x="74" y="808"/>
                  </a:cubicBezTo>
                  <a:lnTo>
                    <a:pt x="74" y="1102"/>
                  </a:lnTo>
                  <a:cubicBezTo>
                    <a:pt x="74" y="1142"/>
                    <a:pt x="106" y="1175"/>
                    <a:pt x="147" y="1175"/>
                  </a:cubicBezTo>
                  <a:lnTo>
                    <a:pt x="515" y="1175"/>
                  </a:lnTo>
                  <a:cubicBezTo>
                    <a:pt x="555" y="1175"/>
                    <a:pt x="588" y="1142"/>
                    <a:pt x="588" y="1102"/>
                  </a:cubicBezTo>
                  <a:lnTo>
                    <a:pt x="588" y="808"/>
                  </a:lnTo>
                  <a:cubicBezTo>
                    <a:pt x="588" y="767"/>
                    <a:pt x="555" y="735"/>
                    <a:pt x="515" y="735"/>
                  </a:cubicBezTo>
                  <a:lnTo>
                    <a:pt x="386" y="735"/>
                  </a:lnTo>
                  <a:lnTo>
                    <a:pt x="386" y="643"/>
                  </a:lnTo>
                  <a:lnTo>
                    <a:pt x="1084" y="643"/>
                  </a:lnTo>
                  <a:lnTo>
                    <a:pt x="1084" y="735"/>
                  </a:lnTo>
                  <a:lnTo>
                    <a:pt x="956" y="735"/>
                  </a:lnTo>
                  <a:cubicBezTo>
                    <a:pt x="915" y="735"/>
                    <a:pt x="882" y="767"/>
                    <a:pt x="882" y="808"/>
                  </a:cubicBezTo>
                  <a:lnTo>
                    <a:pt x="882" y="1102"/>
                  </a:lnTo>
                  <a:cubicBezTo>
                    <a:pt x="882" y="1142"/>
                    <a:pt x="915" y="1175"/>
                    <a:pt x="956" y="1175"/>
                  </a:cubicBezTo>
                  <a:lnTo>
                    <a:pt x="1323" y="1175"/>
                  </a:lnTo>
                  <a:cubicBezTo>
                    <a:pt x="1364" y="1175"/>
                    <a:pt x="1397" y="1142"/>
                    <a:pt x="1397" y="1102"/>
                  </a:cubicBezTo>
                  <a:lnTo>
                    <a:pt x="1397" y="808"/>
                  </a:lnTo>
                  <a:cubicBezTo>
                    <a:pt x="1397" y="767"/>
                    <a:pt x="1364" y="735"/>
                    <a:pt x="1323" y="735"/>
                  </a:cubicBezTo>
                  <a:lnTo>
                    <a:pt x="1195" y="735"/>
                  </a:lnTo>
                  <a:lnTo>
                    <a:pt x="1195" y="643"/>
                  </a:lnTo>
                  <a:lnTo>
                    <a:pt x="1433" y="643"/>
                  </a:lnTo>
                  <a:cubicBezTo>
                    <a:pt x="1454" y="643"/>
                    <a:pt x="1470" y="626"/>
                    <a:pt x="1470" y="606"/>
                  </a:cubicBezTo>
                  <a:close/>
                  <a:moveTo>
                    <a:pt x="588" y="294"/>
                  </a:moveTo>
                  <a:lnTo>
                    <a:pt x="588" y="147"/>
                  </a:lnTo>
                  <a:lnTo>
                    <a:pt x="882" y="147"/>
                  </a:lnTo>
                  <a:lnTo>
                    <a:pt x="882" y="294"/>
                  </a:lnTo>
                  <a:lnTo>
                    <a:pt x="588" y="294"/>
                  </a:lnTo>
                  <a:close/>
                  <a:moveTo>
                    <a:pt x="441" y="1028"/>
                  </a:moveTo>
                  <a:lnTo>
                    <a:pt x="221" y="1028"/>
                  </a:lnTo>
                  <a:lnTo>
                    <a:pt x="221" y="881"/>
                  </a:lnTo>
                  <a:lnTo>
                    <a:pt x="441" y="881"/>
                  </a:lnTo>
                  <a:lnTo>
                    <a:pt x="441" y="1028"/>
                  </a:lnTo>
                  <a:close/>
                  <a:moveTo>
                    <a:pt x="1250" y="1028"/>
                  </a:moveTo>
                  <a:lnTo>
                    <a:pt x="1029" y="1028"/>
                  </a:lnTo>
                  <a:lnTo>
                    <a:pt x="1029" y="881"/>
                  </a:lnTo>
                  <a:lnTo>
                    <a:pt x="1250" y="881"/>
                  </a:lnTo>
                  <a:lnTo>
                    <a:pt x="1250" y="1028"/>
                  </a:lnTo>
                  <a:close/>
                </a:path>
              </a:pathLst>
            </a:custGeom>
            <a:solidFill>
              <a:srgbClr val="55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ABD2B1FB-B305-4FBF-8344-28A21912D868}"/>
                </a:ext>
              </a:extLst>
            </p:cNvPr>
            <p:cNvSpPr txBox="1"/>
            <p:nvPr/>
          </p:nvSpPr>
          <p:spPr>
            <a:xfrm>
              <a:off x="6276814" y="3653378"/>
              <a:ext cx="191205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unit__</a:t>
              </a:r>
              <a:r>
                <a:rPr kumimoji="0" lang="en-US" sz="14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from_node</a:t>
              </a:r>
              <a:endPara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Line 7">
              <a:extLst>
                <a:ext uri="{FF2B5EF4-FFF2-40B4-BE49-F238E27FC236}">
                  <a16:creationId xmlns:a16="http://schemas.microsoft.com/office/drawing/2014/main" id="{51BA19AF-DDA5-4689-A9E6-A0190E62994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6332092" y="3611572"/>
              <a:ext cx="1801497" cy="0"/>
            </a:xfrm>
            <a:prstGeom prst="line">
              <a:avLst/>
            </a:prstGeom>
            <a:noFill/>
            <a:ln w="74613" cap="flat">
              <a:solidFill>
                <a:schemeClr val="accent4">
                  <a:lumMod val="65000"/>
                  <a:lumOff val="35000"/>
                  <a:alpha val="3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cxnSp>
          <p:nvCxnSpPr>
            <p:cNvPr id="134" name="Connector: Elbow 133">
              <a:extLst>
                <a:ext uri="{FF2B5EF4-FFF2-40B4-BE49-F238E27FC236}">
                  <a16:creationId xmlns:a16="http://schemas.microsoft.com/office/drawing/2014/main" id="{3130FB5F-0E2F-476D-B378-D14FBF1874F7}"/>
                </a:ext>
              </a:extLst>
            </p:cNvPr>
            <p:cNvCxnSpPr>
              <a:cxnSpLocks/>
              <a:stCxn id="6" idx="0"/>
              <a:endCxn id="4" idx="1"/>
            </p:cNvCxnSpPr>
            <p:nvPr/>
          </p:nvCxnSpPr>
          <p:spPr>
            <a:xfrm rot="16200000" flipV="1">
              <a:off x="3476405" y="2122589"/>
              <a:ext cx="1594884" cy="670264"/>
            </a:xfrm>
            <a:prstGeom prst="bentConnector4">
              <a:avLst>
                <a:gd name="adj1" fmla="val 11174"/>
                <a:gd name="adj2" fmla="val 134106"/>
              </a:avLst>
            </a:prstGeom>
            <a:ln w="28575"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1" name="Group 180">
            <a:extLst>
              <a:ext uri="{FF2B5EF4-FFF2-40B4-BE49-F238E27FC236}">
                <a16:creationId xmlns:a16="http://schemas.microsoft.com/office/drawing/2014/main" id="{2DAB20F6-9FC2-4CF8-A93B-E40876F6E6E2}"/>
              </a:ext>
            </a:extLst>
          </p:cNvPr>
          <p:cNvGrpSpPr/>
          <p:nvPr/>
        </p:nvGrpSpPr>
        <p:grpSpPr>
          <a:xfrm>
            <a:off x="1817118" y="1660278"/>
            <a:ext cx="2633851" cy="4628649"/>
            <a:chOff x="1817118" y="1660278"/>
            <a:chExt cx="2633851" cy="4628649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274C0C3-6269-4936-A15F-84B2FB097F53}"/>
                </a:ext>
              </a:extLst>
            </p:cNvPr>
            <p:cNvSpPr/>
            <p:nvPr/>
          </p:nvSpPr>
          <p:spPr>
            <a:xfrm>
              <a:off x="2444042" y="5076742"/>
              <a:ext cx="1340528" cy="59480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  <a:sym typeface="Arial"/>
                </a:rPr>
                <a:t>Parameter definition</a:t>
              </a:r>
              <a:endParaRPr kumimoji="0" lang="en-IE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cxnSp>
          <p:nvCxnSpPr>
            <p:cNvPr id="13" name="Connector: Elbow 12">
              <a:extLst>
                <a:ext uri="{FF2B5EF4-FFF2-40B4-BE49-F238E27FC236}">
                  <a16:creationId xmlns:a16="http://schemas.microsoft.com/office/drawing/2014/main" id="{DB53F419-CC48-4C46-A6EB-9E9A33CEC4DF}"/>
                </a:ext>
              </a:extLst>
            </p:cNvPr>
            <p:cNvCxnSpPr>
              <a:cxnSpLocks/>
              <a:stCxn id="4" idx="1"/>
              <a:endCxn id="11" idx="1"/>
            </p:cNvCxnSpPr>
            <p:nvPr/>
          </p:nvCxnSpPr>
          <p:spPr>
            <a:xfrm rot="10800000" flipV="1">
              <a:off x="2444043" y="1660278"/>
              <a:ext cx="1494673" cy="3713865"/>
            </a:xfrm>
            <a:prstGeom prst="bentConnector3">
              <a:avLst>
                <a:gd name="adj1" fmla="val 115294"/>
              </a:avLst>
            </a:prstGeom>
            <a:ln w="28575"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or: Elbow 13">
              <a:extLst>
                <a:ext uri="{FF2B5EF4-FFF2-40B4-BE49-F238E27FC236}">
                  <a16:creationId xmlns:a16="http://schemas.microsoft.com/office/drawing/2014/main" id="{6FDE4748-579C-443F-B7D6-D051C8D8139C}"/>
                </a:ext>
              </a:extLst>
            </p:cNvPr>
            <p:cNvCxnSpPr>
              <a:cxnSpLocks/>
              <a:stCxn id="6" idx="1"/>
              <a:endCxn id="11" idx="1"/>
            </p:cNvCxnSpPr>
            <p:nvPr/>
          </p:nvCxnSpPr>
          <p:spPr>
            <a:xfrm rot="10800000" flipV="1">
              <a:off x="2444043" y="3552564"/>
              <a:ext cx="1494673" cy="1821579"/>
            </a:xfrm>
            <a:prstGeom prst="bentConnector3">
              <a:avLst>
                <a:gd name="adj1" fmla="val 115294"/>
              </a:avLst>
            </a:prstGeom>
            <a:ln w="28575"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Freeform 17">
              <a:extLst>
                <a:ext uri="{FF2B5EF4-FFF2-40B4-BE49-F238E27FC236}">
                  <a16:creationId xmlns:a16="http://schemas.microsoft.com/office/drawing/2014/main" id="{0F844523-F030-4AEF-BB90-AA58ADA26FD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15039" y="5631525"/>
              <a:ext cx="410624" cy="360000"/>
            </a:xfrm>
            <a:custGeom>
              <a:avLst/>
              <a:gdLst>
                <a:gd name="T0" fmla="*/ 1091 w 1175"/>
                <a:gd name="T1" fmla="*/ 303 h 1032"/>
                <a:gd name="T2" fmla="*/ 771 w 1175"/>
                <a:gd name="T3" fmla="*/ 507 h 1032"/>
                <a:gd name="T4" fmla="*/ 771 w 1175"/>
                <a:gd name="T5" fmla="*/ 350 h 1032"/>
                <a:gd name="T6" fmla="*/ 687 w 1175"/>
                <a:gd name="T7" fmla="*/ 303 h 1032"/>
                <a:gd name="T8" fmla="*/ 367 w 1175"/>
                <a:gd name="T9" fmla="*/ 507 h 1032"/>
                <a:gd name="T10" fmla="*/ 367 w 1175"/>
                <a:gd name="T11" fmla="*/ 55 h 1032"/>
                <a:gd name="T12" fmla="*/ 312 w 1175"/>
                <a:gd name="T13" fmla="*/ 0 h 1032"/>
                <a:gd name="T14" fmla="*/ 55 w 1175"/>
                <a:gd name="T15" fmla="*/ 0 h 1032"/>
                <a:gd name="T16" fmla="*/ 0 w 1175"/>
                <a:gd name="T17" fmla="*/ 55 h 1032"/>
                <a:gd name="T18" fmla="*/ 0 w 1175"/>
                <a:gd name="T19" fmla="*/ 976 h 1032"/>
                <a:gd name="T20" fmla="*/ 55 w 1175"/>
                <a:gd name="T21" fmla="*/ 1032 h 1032"/>
                <a:gd name="T22" fmla="*/ 1120 w 1175"/>
                <a:gd name="T23" fmla="*/ 1032 h 1032"/>
                <a:gd name="T24" fmla="*/ 1175 w 1175"/>
                <a:gd name="T25" fmla="*/ 976 h 1032"/>
                <a:gd name="T26" fmla="*/ 1175 w 1175"/>
                <a:gd name="T27" fmla="*/ 350 h 1032"/>
                <a:gd name="T28" fmla="*/ 1091 w 1175"/>
                <a:gd name="T29" fmla="*/ 303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5" h="1032">
                  <a:moveTo>
                    <a:pt x="1091" y="303"/>
                  </a:moveTo>
                  <a:lnTo>
                    <a:pt x="771" y="507"/>
                  </a:lnTo>
                  <a:lnTo>
                    <a:pt x="771" y="350"/>
                  </a:lnTo>
                  <a:cubicBezTo>
                    <a:pt x="771" y="306"/>
                    <a:pt x="723" y="280"/>
                    <a:pt x="687" y="303"/>
                  </a:cubicBezTo>
                  <a:lnTo>
                    <a:pt x="367" y="507"/>
                  </a:lnTo>
                  <a:lnTo>
                    <a:pt x="367" y="55"/>
                  </a:lnTo>
                  <a:cubicBezTo>
                    <a:pt x="367" y="24"/>
                    <a:pt x="343" y="0"/>
                    <a:pt x="312" y="0"/>
                  </a:cubicBezTo>
                  <a:lnTo>
                    <a:pt x="55" y="0"/>
                  </a:lnTo>
                  <a:cubicBezTo>
                    <a:pt x="25" y="0"/>
                    <a:pt x="0" y="24"/>
                    <a:pt x="0" y="55"/>
                  </a:cubicBezTo>
                  <a:lnTo>
                    <a:pt x="0" y="976"/>
                  </a:lnTo>
                  <a:cubicBezTo>
                    <a:pt x="0" y="1007"/>
                    <a:pt x="25" y="1032"/>
                    <a:pt x="55" y="1032"/>
                  </a:cubicBezTo>
                  <a:lnTo>
                    <a:pt x="1120" y="1032"/>
                  </a:lnTo>
                  <a:cubicBezTo>
                    <a:pt x="1151" y="1032"/>
                    <a:pt x="1175" y="1007"/>
                    <a:pt x="1175" y="976"/>
                  </a:cubicBezTo>
                  <a:lnTo>
                    <a:pt x="1175" y="350"/>
                  </a:lnTo>
                  <a:cubicBezTo>
                    <a:pt x="1175" y="306"/>
                    <a:pt x="1127" y="280"/>
                    <a:pt x="1091" y="303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39" name="TextBox 138">
              <a:extLst>
                <a:ext uri="{FF2B5EF4-FFF2-40B4-BE49-F238E27FC236}">
                  <a16:creationId xmlns:a16="http://schemas.microsoft.com/office/drawing/2014/main" id="{21537444-3589-469A-838D-78E66A245A31}"/>
                </a:ext>
              </a:extLst>
            </p:cNvPr>
            <p:cNvSpPr txBox="1"/>
            <p:nvPr/>
          </p:nvSpPr>
          <p:spPr>
            <a:xfrm>
              <a:off x="1817118" y="5981150"/>
              <a:ext cx="84362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Unit</a:t>
              </a:r>
            </a:p>
          </p:txBody>
        </p:sp>
        <p:sp>
          <p:nvSpPr>
            <p:cNvPr id="140" name="TextBox 139">
              <a:extLst>
                <a:ext uri="{FF2B5EF4-FFF2-40B4-BE49-F238E27FC236}">
                  <a16:creationId xmlns:a16="http://schemas.microsoft.com/office/drawing/2014/main" id="{3C762C37-4FEA-4AC6-8474-08792EA034F3}"/>
                </a:ext>
              </a:extLst>
            </p:cNvPr>
            <p:cNvSpPr txBox="1"/>
            <p:nvPr/>
          </p:nvSpPr>
          <p:spPr>
            <a:xfrm>
              <a:off x="2444041" y="5695318"/>
              <a:ext cx="20069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GB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number_of_units</a:t>
              </a:r>
              <a:b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</a:br>
              <a:r>
                <a:rPr kumimoji="0" lang="en-GB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online_variable_type</a:t>
              </a:r>
              <a:endParaRPr kumimoji="0" lang="en-IE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2034334D-59D7-44C1-B2B1-16CBC17C5C42}"/>
              </a:ext>
            </a:extLst>
          </p:cNvPr>
          <p:cNvGrpSpPr/>
          <p:nvPr/>
        </p:nvGrpSpPr>
        <p:grpSpPr>
          <a:xfrm>
            <a:off x="3784570" y="2596422"/>
            <a:ext cx="5809602" cy="3198234"/>
            <a:chOff x="3784570" y="2596422"/>
            <a:chExt cx="5809602" cy="3198234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4D23053-9165-4541-8364-16A1D7F0D046}"/>
                </a:ext>
              </a:extLst>
            </p:cNvPr>
            <p:cNvSpPr/>
            <p:nvPr/>
          </p:nvSpPr>
          <p:spPr>
            <a:xfrm>
              <a:off x="3938715" y="5076742"/>
              <a:ext cx="1340528" cy="594804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GB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  <a:sym typeface="Arial"/>
                </a:rPr>
                <a:t>Parameter value</a:t>
              </a:r>
              <a:endParaRPr kumimoji="0" lang="en-IE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cxnSp>
          <p:nvCxnSpPr>
            <p:cNvPr id="24" name="Connector: Elbow 23">
              <a:extLst>
                <a:ext uri="{FF2B5EF4-FFF2-40B4-BE49-F238E27FC236}">
                  <a16:creationId xmlns:a16="http://schemas.microsoft.com/office/drawing/2014/main" id="{7B9F05D1-0997-41CC-9386-5BED4B3ADE00}"/>
                </a:ext>
              </a:extLst>
            </p:cNvPr>
            <p:cNvCxnSpPr>
              <a:cxnSpLocks/>
              <a:stCxn id="7" idx="3"/>
              <a:endCxn id="22" idx="3"/>
            </p:cNvCxnSpPr>
            <p:nvPr/>
          </p:nvCxnSpPr>
          <p:spPr>
            <a:xfrm>
              <a:off x="5279243" y="4421925"/>
              <a:ext cx="12700" cy="952219"/>
            </a:xfrm>
            <a:prstGeom prst="bentConnector3">
              <a:avLst>
                <a:gd name="adj1" fmla="val 1800000"/>
              </a:avLst>
            </a:prstGeom>
            <a:ln w="28575"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" name="Freeform 17">
              <a:extLst>
                <a:ext uri="{FF2B5EF4-FFF2-40B4-BE49-F238E27FC236}">
                  <a16:creationId xmlns:a16="http://schemas.microsoft.com/office/drawing/2014/main" id="{DE2E8F8D-D885-4892-A201-0C634716D6B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14644" y="5157657"/>
              <a:ext cx="410624" cy="360000"/>
            </a:xfrm>
            <a:custGeom>
              <a:avLst/>
              <a:gdLst>
                <a:gd name="T0" fmla="*/ 1091 w 1175"/>
                <a:gd name="T1" fmla="*/ 303 h 1032"/>
                <a:gd name="T2" fmla="*/ 771 w 1175"/>
                <a:gd name="T3" fmla="*/ 507 h 1032"/>
                <a:gd name="T4" fmla="*/ 771 w 1175"/>
                <a:gd name="T5" fmla="*/ 350 h 1032"/>
                <a:gd name="T6" fmla="*/ 687 w 1175"/>
                <a:gd name="T7" fmla="*/ 303 h 1032"/>
                <a:gd name="T8" fmla="*/ 367 w 1175"/>
                <a:gd name="T9" fmla="*/ 507 h 1032"/>
                <a:gd name="T10" fmla="*/ 367 w 1175"/>
                <a:gd name="T11" fmla="*/ 55 h 1032"/>
                <a:gd name="T12" fmla="*/ 312 w 1175"/>
                <a:gd name="T13" fmla="*/ 0 h 1032"/>
                <a:gd name="T14" fmla="*/ 55 w 1175"/>
                <a:gd name="T15" fmla="*/ 0 h 1032"/>
                <a:gd name="T16" fmla="*/ 0 w 1175"/>
                <a:gd name="T17" fmla="*/ 55 h 1032"/>
                <a:gd name="T18" fmla="*/ 0 w 1175"/>
                <a:gd name="T19" fmla="*/ 976 h 1032"/>
                <a:gd name="T20" fmla="*/ 55 w 1175"/>
                <a:gd name="T21" fmla="*/ 1032 h 1032"/>
                <a:gd name="T22" fmla="*/ 1120 w 1175"/>
                <a:gd name="T23" fmla="*/ 1032 h 1032"/>
                <a:gd name="T24" fmla="*/ 1175 w 1175"/>
                <a:gd name="T25" fmla="*/ 976 h 1032"/>
                <a:gd name="T26" fmla="*/ 1175 w 1175"/>
                <a:gd name="T27" fmla="*/ 350 h 1032"/>
                <a:gd name="T28" fmla="*/ 1091 w 1175"/>
                <a:gd name="T29" fmla="*/ 303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5" h="1032">
                  <a:moveTo>
                    <a:pt x="1091" y="303"/>
                  </a:moveTo>
                  <a:lnTo>
                    <a:pt x="771" y="507"/>
                  </a:lnTo>
                  <a:lnTo>
                    <a:pt x="771" y="350"/>
                  </a:lnTo>
                  <a:cubicBezTo>
                    <a:pt x="771" y="306"/>
                    <a:pt x="723" y="280"/>
                    <a:pt x="687" y="303"/>
                  </a:cubicBezTo>
                  <a:lnTo>
                    <a:pt x="367" y="507"/>
                  </a:lnTo>
                  <a:lnTo>
                    <a:pt x="367" y="55"/>
                  </a:lnTo>
                  <a:cubicBezTo>
                    <a:pt x="367" y="24"/>
                    <a:pt x="343" y="0"/>
                    <a:pt x="312" y="0"/>
                  </a:cubicBezTo>
                  <a:lnTo>
                    <a:pt x="55" y="0"/>
                  </a:lnTo>
                  <a:cubicBezTo>
                    <a:pt x="25" y="0"/>
                    <a:pt x="0" y="24"/>
                    <a:pt x="0" y="55"/>
                  </a:cubicBezTo>
                  <a:lnTo>
                    <a:pt x="0" y="976"/>
                  </a:lnTo>
                  <a:cubicBezTo>
                    <a:pt x="0" y="1007"/>
                    <a:pt x="25" y="1032"/>
                    <a:pt x="55" y="1032"/>
                  </a:cubicBezTo>
                  <a:lnTo>
                    <a:pt x="1120" y="1032"/>
                  </a:lnTo>
                  <a:cubicBezTo>
                    <a:pt x="1151" y="1032"/>
                    <a:pt x="1175" y="1007"/>
                    <a:pt x="1175" y="976"/>
                  </a:cubicBezTo>
                  <a:lnTo>
                    <a:pt x="1175" y="350"/>
                  </a:lnTo>
                  <a:cubicBezTo>
                    <a:pt x="1175" y="306"/>
                    <a:pt x="1127" y="280"/>
                    <a:pt x="1091" y="303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42" name="TextBox 141">
              <a:extLst>
                <a:ext uri="{FF2B5EF4-FFF2-40B4-BE49-F238E27FC236}">
                  <a16:creationId xmlns:a16="http://schemas.microsoft.com/office/drawing/2014/main" id="{8DA92518-9F8B-4648-9A17-0C9D2F59D22B}"/>
                </a:ext>
              </a:extLst>
            </p:cNvPr>
            <p:cNvSpPr txBox="1"/>
            <p:nvPr/>
          </p:nvSpPr>
          <p:spPr>
            <a:xfrm>
              <a:off x="5666328" y="5517657"/>
              <a:ext cx="122097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CCGT Unit 2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FCA1A983-DEEE-4E76-9AD4-C6267F63B93F}"/>
                </a:ext>
              </a:extLst>
            </p:cNvPr>
            <p:cNvSpPr txBox="1"/>
            <p:nvPr/>
          </p:nvSpPr>
          <p:spPr>
            <a:xfrm>
              <a:off x="6773584" y="5171884"/>
              <a:ext cx="28205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number_of_units</a:t>
              </a: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 = 1</a:t>
              </a:r>
              <a:b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</a:br>
              <a:r>
                <a:rPr kumimoji="0" lang="en-GB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online_variable_type</a:t>
              </a: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 = integer</a:t>
              </a:r>
              <a:endParaRPr kumimoji="0" lang="en-IE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cxnSp>
          <p:nvCxnSpPr>
            <p:cNvPr id="157" name="Connector: Elbow 156">
              <a:extLst>
                <a:ext uri="{FF2B5EF4-FFF2-40B4-BE49-F238E27FC236}">
                  <a16:creationId xmlns:a16="http://schemas.microsoft.com/office/drawing/2014/main" id="{891DA814-F0C0-47FB-A9B8-9FA5297AEEBC}"/>
                </a:ext>
              </a:extLst>
            </p:cNvPr>
            <p:cNvCxnSpPr>
              <a:cxnSpLocks/>
              <a:stCxn id="5" idx="3"/>
              <a:endCxn id="22" idx="3"/>
            </p:cNvCxnSpPr>
            <p:nvPr/>
          </p:nvCxnSpPr>
          <p:spPr>
            <a:xfrm>
              <a:off x="5279243" y="2596422"/>
              <a:ext cx="12700" cy="2777722"/>
            </a:xfrm>
            <a:prstGeom prst="bentConnector3">
              <a:avLst>
                <a:gd name="adj1" fmla="val 1800000"/>
              </a:avLst>
            </a:prstGeom>
            <a:ln w="28575"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9218BE00-C872-466D-BD0B-1D446B5469C1}"/>
                </a:ext>
              </a:extLst>
            </p:cNvPr>
            <p:cNvCxnSpPr>
              <a:cxnSpLocks/>
              <a:stCxn id="22" idx="1"/>
              <a:endCxn id="11" idx="3"/>
            </p:cNvCxnSpPr>
            <p:nvPr/>
          </p:nvCxnSpPr>
          <p:spPr>
            <a:xfrm flipH="1">
              <a:off x="3784570" y="5374144"/>
              <a:ext cx="154145" cy="0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4838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195" y="1191489"/>
            <a:ext cx="4117181" cy="409546"/>
          </a:xfrm>
        </p:spPr>
        <p:txBody>
          <a:bodyPr/>
          <a:lstStyle/>
          <a:p>
            <a:r>
              <a:rPr lang="en-US" dirty="0"/>
              <a:t>Time series / array data</a:t>
            </a:r>
            <a:endParaRPr lang="fi-F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589" y="2141721"/>
            <a:ext cx="6976411" cy="36176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94" y="2595314"/>
            <a:ext cx="2496826" cy="17642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4986" y="820014"/>
            <a:ext cx="5674603" cy="131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60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CF31D-4142-438F-A39D-1C47A427B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/>
              <a:t>SpineOpt.jl</a:t>
            </a:r>
            <a:endParaRPr lang="fi-F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014036-4BA7-45E8-BAC3-1EEDE913F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1051577"/>
            <a:ext cx="8282880" cy="5102723"/>
          </a:xfrm>
        </p:spPr>
        <p:txBody>
          <a:bodyPr/>
          <a:lstStyle/>
          <a:p>
            <a:r>
              <a:rPr lang="fi-FI" dirty="0" err="1"/>
              <a:t>Written</a:t>
            </a:r>
            <a:r>
              <a:rPr lang="fi-FI" dirty="0"/>
              <a:t> in Julia </a:t>
            </a:r>
            <a:r>
              <a:rPr lang="fi-FI" dirty="0" err="1"/>
              <a:t>JuMP</a:t>
            </a:r>
            <a:endParaRPr lang="fi-FI" dirty="0"/>
          </a:p>
          <a:p>
            <a:r>
              <a:rPr lang="fi-FI" dirty="0" err="1"/>
              <a:t>Investments</a:t>
            </a:r>
            <a:r>
              <a:rPr lang="fi-FI" dirty="0"/>
              <a:t> and </a:t>
            </a:r>
            <a:r>
              <a:rPr lang="fi-FI" dirty="0" err="1"/>
              <a:t>operations</a:t>
            </a:r>
            <a:endParaRPr lang="fi-FI" dirty="0"/>
          </a:p>
          <a:p>
            <a:r>
              <a:rPr lang="fi-FI" dirty="0"/>
              <a:t>MIP </a:t>
            </a:r>
            <a:r>
              <a:rPr lang="fi-FI" dirty="0" err="1"/>
              <a:t>or</a:t>
            </a:r>
            <a:r>
              <a:rPr lang="fi-FI" dirty="0"/>
              <a:t> LP</a:t>
            </a:r>
          </a:p>
          <a:p>
            <a:r>
              <a:rPr lang="fi-FI" dirty="0" err="1"/>
              <a:t>Adaptable</a:t>
            </a:r>
            <a:r>
              <a:rPr lang="fi-FI" dirty="0"/>
              <a:t> as </a:t>
            </a:r>
            <a:r>
              <a:rPr lang="fi-FI" dirty="0" err="1"/>
              <a:t>will</a:t>
            </a:r>
            <a:r>
              <a:rPr lang="fi-FI" dirty="0"/>
              <a:t> </a:t>
            </a:r>
            <a:r>
              <a:rPr lang="fi-FI" dirty="0" err="1"/>
              <a:t>be</a:t>
            </a:r>
            <a:r>
              <a:rPr lang="fi-FI" dirty="0"/>
              <a:t> </a:t>
            </a:r>
            <a:r>
              <a:rPr lang="fi-FI" dirty="0" err="1"/>
              <a:t>shown</a:t>
            </a:r>
            <a:r>
              <a:rPr lang="fi-FI" dirty="0"/>
              <a:t>…</a:t>
            </a:r>
          </a:p>
          <a:p>
            <a:r>
              <a:rPr lang="fi-FI" dirty="0" err="1"/>
              <a:t>Part</a:t>
            </a:r>
            <a:r>
              <a:rPr lang="fi-FI" dirty="0"/>
              <a:t> of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adaptiblity</a:t>
            </a:r>
            <a:r>
              <a:rPr lang="fi-FI" dirty="0"/>
              <a:t> </a:t>
            </a:r>
            <a:r>
              <a:rPr lang="fi-FI" dirty="0" err="1"/>
              <a:t>thanks</a:t>
            </a:r>
            <a:r>
              <a:rPr lang="fi-FI" dirty="0"/>
              <a:t> to </a:t>
            </a:r>
            <a:r>
              <a:rPr lang="fi-FI" dirty="0" err="1"/>
              <a:t>Spine</a:t>
            </a:r>
            <a:r>
              <a:rPr lang="fi-FI" dirty="0"/>
              <a:t> </a:t>
            </a:r>
            <a:r>
              <a:rPr lang="fi-FI" dirty="0" err="1"/>
              <a:t>Toolbox</a:t>
            </a:r>
            <a:r>
              <a:rPr lang="fi-FI" dirty="0"/>
              <a:t> and </a:t>
            </a:r>
            <a:r>
              <a:rPr lang="fi-FI" dirty="0" err="1"/>
              <a:t>SpineInterface.jl</a:t>
            </a:r>
            <a:endParaRPr lang="fi-FI" dirty="0"/>
          </a:p>
          <a:p>
            <a:endParaRPr lang="fi-FI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1705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AEE28-1ABC-499D-86DE-4BDB27679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Arial"/>
              </a:rPr>
              <a:t>Spatially changing temporal resolution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7261" y="2420888"/>
            <a:ext cx="5891477" cy="3078963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 bwMode="auto">
          <a:xfrm>
            <a:off x="7257256" y="2560712"/>
            <a:ext cx="792088" cy="796280"/>
          </a:xfrm>
          <a:prstGeom prst="ellipse">
            <a:avLst/>
          </a:prstGeom>
          <a:noFill/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i-FI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58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D6A48-24E8-4C7F-B12E-605AA9ACD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Temporally changing temporal resolution</a:t>
            </a:r>
            <a:endParaRPr lang="en-IE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97D6364-97C7-45C7-89CE-DC54C646C4FC}"/>
              </a:ext>
            </a:extLst>
          </p:cNvPr>
          <p:cNvGraphicFramePr>
            <a:graphicFrameLocks noGrp="1"/>
          </p:cNvGraphicFramePr>
          <p:nvPr/>
        </p:nvGraphicFramePr>
        <p:xfrm>
          <a:off x="827002" y="1458325"/>
          <a:ext cx="7924809" cy="648072"/>
        </p:xfrm>
        <a:graphic>
          <a:graphicData uri="http://schemas.openxmlformats.org/drawingml/2006/table">
            <a:tbl>
              <a:tblPr/>
              <a:tblGrid>
                <a:gridCol w="1727499">
                  <a:extLst>
                    <a:ext uri="{9D8B030D-6E8A-4147-A177-3AD203B41FA5}">
                      <a16:colId xmlns:a16="http://schemas.microsoft.com/office/drawing/2014/main" val="2180086167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1568443452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3230294656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2368244957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2505435516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485840717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3734510495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3833875838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7359674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956478946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2075501458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385883882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1434007063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2691511569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1625093070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1633760482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1329643004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3381183457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3849290215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806618432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2982304273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1001785517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3236468990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2647953502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565671857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404641889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2047265332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4117089287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2909357746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541158953"/>
                    </a:ext>
                  </a:extLst>
                </a:gridCol>
                <a:gridCol w="206577">
                  <a:extLst>
                    <a:ext uri="{9D8B030D-6E8A-4147-A177-3AD203B41FA5}">
                      <a16:colId xmlns:a16="http://schemas.microsoft.com/office/drawing/2014/main" val="3254213208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Model Horizon Hour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63596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Window 1</a:t>
                      </a:r>
                    </a:p>
                  </a:txBody>
                  <a:tcPr marL="7749" marR="7749" marT="774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3h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6h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494834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Temporal Block 1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Temporal Block 2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Temporal Block 3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IE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985593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E1C7303-BC48-4DBA-8811-081E043B1848}"/>
              </a:ext>
            </a:extLst>
          </p:cNvPr>
          <p:cNvGraphicFramePr>
            <a:graphicFrameLocks noGrp="1"/>
          </p:cNvGraphicFramePr>
          <p:nvPr/>
        </p:nvGraphicFramePr>
        <p:xfrm>
          <a:off x="815713" y="2602648"/>
          <a:ext cx="7924804" cy="502460"/>
        </p:xfrm>
        <a:graphic>
          <a:graphicData uri="http://schemas.openxmlformats.org/drawingml/2006/table">
            <a:tbl>
              <a:tblPr/>
              <a:tblGrid>
                <a:gridCol w="1748002">
                  <a:extLst>
                    <a:ext uri="{9D8B030D-6E8A-4147-A177-3AD203B41FA5}">
                      <a16:colId xmlns:a16="http://schemas.microsoft.com/office/drawing/2014/main" val="3047661557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466255040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1539405222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2276248619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3669001252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3267151917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1942456985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1440531729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3123309622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3413867203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2685074801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1499698340"/>
                    </a:ext>
                  </a:extLst>
                </a:gridCol>
                <a:gridCol w="209029">
                  <a:extLst>
                    <a:ext uri="{9D8B030D-6E8A-4147-A177-3AD203B41FA5}">
                      <a16:colId xmlns:a16="http://schemas.microsoft.com/office/drawing/2014/main" val="824534702"/>
                    </a:ext>
                  </a:extLst>
                </a:gridCol>
                <a:gridCol w="611409">
                  <a:extLst>
                    <a:ext uri="{9D8B030D-6E8A-4147-A177-3AD203B41FA5}">
                      <a16:colId xmlns:a16="http://schemas.microsoft.com/office/drawing/2014/main" val="665446224"/>
                    </a:ext>
                  </a:extLst>
                </a:gridCol>
                <a:gridCol w="611409">
                  <a:extLst>
                    <a:ext uri="{9D8B030D-6E8A-4147-A177-3AD203B41FA5}">
                      <a16:colId xmlns:a16="http://schemas.microsoft.com/office/drawing/2014/main" val="2144467123"/>
                    </a:ext>
                  </a:extLst>
                </a:gridCol>
                <a:gridCol w="611409">
                  <a:extLst>
                    <a:ext uri="{9D8B030D-6E8A-4147-A177-3AD203B41FA5}">
                      <a16:colId xmlns:a16="http://schemas.microsoft.com/office/drawing/2014/main" val="3552686132"/>
                    </a:ext>
                  </a:extLst>
                </a:gridCol>
                <a:gridCol w="611409">
                  <a:extLst>
                    <a:ext uri="{9D8B030D-6E8A-4147-A177-3AD203B41FA5}">
                      <a16:colId xmlns:a16="http://schemas.microsoft.com/office/drawing/2014/main" val="1333782709"/>
                    </a:ext>
                  </a:extLst>
                </a:gridCol>
                <a:gridCol w="1222818">
                  <a:extLst>
                    <a:ext uri="{9D8B030D-6E8A-4147-A177-3AD203B41FA5}">
                      <a16:colId xmlns:a16="http://schemas.microsoft.com/office/drawing/2014/main" val="2724342916"/>
                    </a:ext>
                  </a:extLst>
                </a:gridCol>
              </a:tblGrid>
              <a:tr h="251230">
                <a:tc>
                  <a:txBody>
                    <a:bodyPr/>
                    <a:lstStyle/>
                    <a:p>
                      <a:pPr algn="l" fontAlgn="b"/>
                      <a:r>
                        <a:rPr lang="en-I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Window 2</a:t>
                      </a:r>
                    </a:p>
                  </a:txBody>
                  <a:tcPr marL="7749" marR="7749" marT="774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3h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3h</a:t>
                      </a:r>
                    </a:p>
                  </a:txBody>
                  <a:tcPr marL="7749" marR="7749" marT="77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6h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144934"/>
                  </a:ext>
                </a:extLst>
              </a:tr>
              <a:tr h="251230">
                <a:tc>
                  <a:txBody>
                    <a:bodyPr/>
                    <a:lstStyle/>
                    <a:p>
                      <a:pPr algn="l" fontAlgn="b"/>
                      <a:endParaRPr lang="en-I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49" marR="7749" marT="7749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IE" sz="1100" b="0" i="0" u="none" strike="noStrike" dirty="0">
                          <a:solidFill>
                            <a:srgbClr val="808080"/>
                          </a:solidFill>
                          <a:effectLst/>
                          <a:latin typeface="Calibri" panose="020F0502020204030204" pitchFamily="34" charset="0"/>
                        </a:rPr>
                        <a:t>Temporal Block 1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Temporal Block 1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I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Temporal Block 2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Temporal Block 3</a:t>
                      </a:r>
                    </a:p>
                  </a:txBody>
                  <a:tcPr marL="7749" marR="7749" marT="774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493975"/>
                  </a:ext>
                </a:extLst>
              </a:tr>
            </a:tbl>
          </a:graphicData>
        </a:graphic>
      </p:graphicFrame>
      <p:cxnSp>
        <p:nvCxnSpPr>
          <p:cNvPr id="9" name="Connector: Curved 8">
            <a:extLst>
              <a:ext uri="{FF2B5EF4-FFF2-40B4-BE49-F238E27FC236}">
                <a16:creationId xmlns:a16="http://schemas.microsoft.com/office/drawing/2014/main" id="{F48395B0-5B79-41A5-8AA0-A6515A40D5CE}"/>
              </a:ext>
            </a:extLst>
          </p:cNvPr>
          <p:cNvCxnSpPr/>
          <p:nvPr/>
        </p:nvCxnSpPr>
        <p:spPr bwMode="auto">
          <a:xfrm>
            <a:off x="3640278" y="2162545"/>
            <a:ext cx="432048" cy="375900"/>
          </a:xfrm>
          <a:prstGeom prst="curvedConnector3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58DB51D-C150-422E-A698-CD58E7FA7322}"/>
              </a:ext>
            </a:extLst>
          </p:cNvPr>
          <p:cNvCxnSpPr/>
          <p:nvPr/>
        </p:nvCxnSpPr>
        <p:spPr bwMode="auto">
          <a:xfrm>
            <a:off x="2537856" y="3249124"/>
            <a:ext cx="1224136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CEF06AFD-227E-4679-A33F-245B93FE033E}"/>
              </a:ext>
            </a:extLst>
          </p:cNvPr>
          <p:cNvSpPr txBox="1"/>
          <p:nvPr/>
        </p:nvSpPr>
        <p:spPr>
          <a:xfrm>
            <a:off x="2360712" y="3284984"/>
            <a:ext cx="16065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E" sz="1200" dirty="0"/>
              <a:t>Roll-forward duration</a:t>
            </a:r>
          </a:p>
          <a:p>
            <a:pPr algn="ctr"/>
            <a:r>
              <a:rPr lang="en-IE" sz="1200" dirty="0"/>
              <a:t>(retained solution)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45AB4E8-2154-4E96-9F5E-AE05DF3EC8E4}"/>
              </a:ext>
            </a:extLst>
          </p:cNvPr>
          <p:cNvCxnSpPr>
            <a:cxnSpLocks/>
          </p:cNvCxnSpPr>
          <p:nvPr/>
        </p:nvCxnSpPr>
        <p:spPr bwMode="auto">
          <a:xfrm>
            <a:off x="3811698" y="3244458"/>
            <a:ext cx="4906517" cy="466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FA21BD21-E885-4571-B7E4-B30EF390A56B}"/>
              </a:ext>
            </a:extLst>
          </p:cNvPr>
          <p:cNvSpPr txBox="1"/>
          <p:nvPr/>
        </p:nvSpPr>
        <p:spPr>
          <a:xfrm>
            <a:off x="5643223" y="3330533"/>
            <a:ext cx="15552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E" sz="1200" dirty="0"/>
              <a:t>optimisation window</a:t>
            </a:r>
          </a:p>
        </p:txBody>
      </p:sp>
    </p:spTree>
    <p:extLst>
      <p:ext uri="{BB962C8B-B14F-4D97-AF65-F5344CB8AC3E}">
        <p14:creationId xmlns:p14="http://schemas.microsoft.com/office/powerpoint/2010/main" val="420360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C704C-D6AD-4D1E-B6FE-9A94F659F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Arial"/>
              </a:rPr>
              <a:t>Different stochastic structures in same model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232" y="2348880"/>
            <a:ext cx="5801535" cy="3648584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 bwMode="auto">
          <a:xfrm>
            <a:off x="5025008" y="3861048"/>
            <a:ext cx="864096" cy="1008112"/>
          </a:xfrm>
          <a:prstGeom prst="ellipse">
            <a:avLst/>
          </a:prstGeom>
          <a:noFill/>
          <a:ln w="381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i-FI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21C0EA4-7C7A-42E0-9A48-3C065B3B149C}"/>
              </a:ext>
            </a:extLst>
          </p:cNvPr>
          <p:cNvGrpSpPr/>
          <p:nvPr/>
        </p:nvGrpSpPr>
        <p:grpSpPr>
          <a:xfrm>
            <a:off x="392997" y="1870654"/>
            <a:ext cx="3863465" cy="405971"/>
            <a:chOff x="1796008" y="1700808"/>
            <a:chExt cx="6669949" cy="700875"/>
          </a:xfrm>
          <a:solidFill>
            <a:schemeClr val="tx1"/>
          </a:solidFill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87E45110-0AB0-450E-B98E-27FE8D48F0B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42002" y="1735097"/>
              <a:ext cx="5023955" cy="1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81BFBE5E-A5BD-4ABA-857A-16347FF6CAF7}"/>
                </a:ext>
              </a:extLst>
            </p:cNvPr>
            <p:cNvCxnSpPr>
              <a:cxnSpLocks/>
            </p:cNvCxnSpPr>
            <p:nvPr/>
          </p:nvCxnSpPr>
          <p:spPr>
            <a:xfrm>
              <a:off x="1796008" y="2366630"/>
              <a:ext cx="1645995" cy="1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C072C29-C45B-456C-9AA6-E2B1240318D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442003" y="1735096"/>
              <a:ext cx="0" cy="631535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3E8159AB-1F2C-4D3F-BA73-DF4CD238DC4C}"/>
                </a:ext>
              </a:extLst>
            </p:cNvPr>
            <p:cNvSpPr/>
            <p:nvPr/>
          </p:nvSpPr>
          <p:spPr bwMode="auto">
            <a:xfrm>
              <a:off x="1827588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1B81A9C-6F7E-4279-A2B9-20A1094DB31B}"/>
                </a:ext>
              </a:extLst>
            </p:cNvPr>
            <p:cNvSpPr/>
            <p:nvPr/>
          </p:nvSpPr>
          <p:spPr bwMode="auto">
            <a:xfrm>
              <a:off x="1963546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84A165D-F337-4870-A607-F19729E0F9E8}"/>
                </a:ext>
              </a:extLst>
            </p:cNvPr>
            <p:cNvSpPr/>
            <p:nvPr/>
          </p:nvSpPr>
          <p:spPr bwMode="auto">
            <a:xfrm>
              <a:off x="2099504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8B0F9F67-7175-4BD7-A456-AAC95A3EA90E}"/>
                </a:ext>
              </a:extLst>
            </p:cNvPr>
            <p:cNvSpPr/>
            <p:nvPr/>
          </p:nvSpPr>
          <p:spPr bwMode="auto">
            <a:xfrm>
              <a:off x="2235462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F402D26-D82C-4599-ACDA-E288F1832E14}"/>
                </a:ext>
              </a:extLst>
            </p:cNvPr>
            <p:cNvSpPr/>
            <p:nvPr/>
          </p:nvSpPr>
          <p:spPr bwMode="auto">
            <a:xfrm>
              <a:off x="2371420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C03FB8D9-B26C-4945-844D-2F4918DA0DA4}"/>
                </a:ext>
              </a:extLst>
            </p:cNvPr>
            <p:cNvSpPr/>
            <p:nvPr/>
          </p:nvSpPr>
          <p:spPr bwMode="auto">
            <a:xfrm>
              <a:off x="2507378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2A38C97-26F6-44F6-AEFA-28F671335705}"/>
                </a:ext>
              </a:extLst>
            </p:cNvPr>
            <p:cNvSpPr/>
            <p:nvPr/>
          </p:nvSpPr>
          <p:spPr bwMode="auto">
            <a:xfrm>
              <a:off x="2643336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AE07889C-F6B3-4542-B99D-B40D58374A82}"/>
                </a:ext>
              </a:extLst>
            </p:cNvPr>
            <p:cNvSpPr/>
            <p:nvPr/>
          </p:nvSpPr>
          <p:spPr bwMode="auto">
            <a:xfrm>
              <a:off x="2779294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FC18DCD-E602-4D09-BD2C-0DB5A123AB82}"/>
                </a:ext>
              </a:extLst>
            </p:cNvPr>
            <p:cNvSpPr/>
            <p:nvPr/>
          </p:nvSpPr>
          <p:spPr bwMode="auto">
            <a:xfrm>
              <a:off x="2915252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9F7C132-BC63-4448-A9DE-83EBDC263ADB}"/>
                </a:ext>
              </a:extLst>
            </p:cNvPr>
            <p:cNvSpPr/>
            <p:nvPr/>
          </p:nvSpPr>
          <p:spPr bwMode="auto">
            <a:xfrm>
              <a:off x="3051210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9363066F-CF44-4AB5-B518-1327B59E1C9E}"/>
                </a:ext>
              </a:extLst>
            </p:cNvPr>
            <p:cNvSpPr/>
            <p:nvPr/>
          </p:nvSpPr>
          <p:spPr bwMode="auto">
            <a:xfrm>
              <a:off x="3187168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94AB0686-3C40-4457-B5E9-19B0095950A6}"/>
                </a:ext>
              </a:extLst>
            </p:cNvPr>
            <p:cNvSpPr/>
            <p:nvPr/>
          </p:nvSpPr>
          <p:spPr bwMode="auto">
            <a:xfrm>
              <a:off x="3323122" y="232967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354F0E-C99E-4931-8E7F-DEDB0A9D407C}"/>
                </a:ext>
              </a:extLst>
            </p:cNvPr>
            <p:cNvSpPr/>
            <p:nvPr/>
          </p:nvSpPr>
          <p:spPr bwMode="auto">
            <a:xfrm>
              <a:off x="3688787" y="170080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C6956632-F9FB-4312-8689-711917FD5474}"/>
                </a:ext>
              </a:extLst>
            </p:cNvPr>
            <p:cNvSpPr/>
            <p:nvPr/>
          </p:nvSpPr>
          <p:spPr bwMode="auto">
            <a:xfrm>
              <a:off x="4247214" y="170080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61F3AA2-DBD5-4940-863C-41C08B4E89EF}"/>
                </a:ext>
              </a:extLst>
            </p:cNvPr>
            <p:cNvSpPr/>
            <p:nvPr/>
          </p:nvSpPr>
          <p:spPr bwMode="auto">
            <a:xfrm>
              <a:off x="4805641" y="170080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B4B0149A-BF63-45D5-B5DE-9C38540F5914}"/>
                </a:ext>
              </a:extLst>
            </p:cNvPr>
            <p:cNvSpPr/>
            <p:nvPr/>
          </p:nvSpPr>
          <p:spPr bwMode="auto">
            <a:xfrm>
              <a:off x="5364068" y="170080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AD96D6C5-CFC4-40DE-AA42-32D17FD2EE3E}"/>
                </a:ext>
              </a:extLst>
            </p:cNvPr>
            <p:cNvSpPr/>
            <p:nvPr/>
          </p:nvSpPr>
          <p:spPr bwMode="auto">
            <a:xfrm>
              <a:off x="5922495" y="170080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A0C0231-81FC-4116-A551-F944AE4D6AD2}"/>
                </a:ext>
              </a:extLst>
            </p:cNvPr>
            <p:cNvSpPr/>
            <p:nvPr/>
          </p:nvSpPr>
          <p:spPr bwMode="auto">
            <a:xfrm>
              <a:off x="6480922" y="170080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1C79DC5B-442B-47C9-9997-7B2C65103319}"/>
                </a:ext>
              </a:extLst>
            </p:cNvPr>
            <p:cNvSpPr/>
            <p:nvPr/>
          </p:nvSpPr>
          <p:spPr bwMode="auto">
            <a:xfrm>
              <a:off x="7039349" y="170080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721C472-0384-4803-B73B-C7AC71E70DEA}"/>
                </a:ext>
              </a:extLst>
            </p:cNvPr>
            <p:cNvSpPr/>
            <p:nvPr/>
          </p:nvSpPr>
          <p:spPr bwMode="auto">
            <a:xfrm>
              <a:off x="7597776" y="170080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0F9D79F-7496-45D2-913D-A4B62F2A110C}"/>
                </a:ext>
              </a:extLst>
            </p:cNvPr>
            <p:cNvSpPr/>
            <p:nvPr/>
          </p:nvSpPr>
          <p:spPr bwMode="auto">
            <a:xfrm>
              <a:off x="8156200" y="1700808"/>
              <a:ext cx="72005" cy="72005"/>
            </a:xfrm>
            <a:prstGeom prst="ellipse">
              <a:avLst/>
            </a:prstGeom>
            <a:grp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IE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pic>
        <p:nvPicPr>
          <p:cNvPr id="35" name="Picture 34">
            <a:extLst>
              <a:ext uri="{FF2B5EF4-FFF2-40B4-BE49-F238E27FC236}">
                <a16:creationId xmlns:a16="http://schemas.microsoft.com/office/drawing/2014/main" id="{1C210AC5-3DCC-44A4-9FFB-591368A287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7770" y="1621183"/>
            <a:ext cx="3638231" cy="133401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87D097F7-2F1C-41F1-AF7B-29A3DB2E1D57}"/>
              </a:ext>
            </a:extLst>
          </p:cNvPr>
          <p:cNvSpPr txBox="1"/>
          <p:nvPr/>
        </p:nvSpPr>
        <p:spPr>
          <a:xfrm>
            <a:off x="404419" y="1916832"/>
            <a:ext cx="1237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1200" dirty="0" err="1"/>
              <a:t>Stage</a:t>
            </a:r>
            <a:r>
              <a:rPr lang="fi-FI" sz="1200" dirty="0"/>
              <a:t> 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C3CBD05-FD5E-43E3-B8CD-96C26C6E1F8D}"/>
              </a:ext>
            </a:extLst>
          </p:cNvPr>
          <p:cNvSpPr txBox="1"/>
          <p:nvPr/>
        </p:nvSpPr>
        <p:spPr>
          <a:xfrm>
            <a:off x="1613962" y="1556792"/>
            <a:ext cx="1237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1200" dirty="0" err="1"/>
              <a:t>Stage</a:t>
            </a:r>
            <a:r>
              <a:rPr lang="fi-FI" sz="1200" dirty="0"/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341276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DCC1-D434-4C11-B735-27ECC81F4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Sample Simple Conventional Technology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DBC726A-610B-4F2A-ABEE-5B6CC26F9BBC}"/>
              </a:ext>
            </a:extLst>
          </p:cNvPr>
          <p:cNvGrpSpPr/>
          <p:nvPr/>
        </p:nvGrpSpPr>
        <p:grpSpPr>
          <a:xfrm>
            <a:off x="2677412" y="1265820"/>
            <a:ext cx="1440811" cy="833721"/>
            <a:chOff x="5119826" y="2950513"/>
            <a:chExt cx="1440811" cy="83372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8F143CB-5E41-45B0-9EA4-80660EA3A7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D98DB50-1A0E-4B6F-B04D-267A88AB637F}"/>
                </a:ext>
              </a:extLst>
            </p:cNvPr>
            <p:cNvSpPr txBox="1"/>
            <p:nvPr/>
          </p:nvSpPr>
          <p:spPr>
            <a:xfrm>
              <a:off x="5119826" y="3538013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Gas</a:t>
              </a:r>
              <a:endParaRPr lang="en-IE" sz="16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9C1D9F74-F0A2-4448-B667-84EF4D2CCB1D}"/>
              </a:ext>
            </a:extLst>
          </p:cNvPr>
          <p:cNvGrpSpPr/>
          <p:nvPr/>
        </p:nvGrpSpPr>
        <p:grpSpPr>
          <a:xfrm>
            <a:off x="4118223" y="1267223"/>
            <a:ext cx="1266825" cy="827246"/>
            <a:chOff x="6773544" y="2945750"/>
            <a:chExt cx="1266825" cy="827246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5B21AAA-EFFD-46F7-9949-EAEADBC38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33B52B-D723-40FA-84E2-CFFB80A52519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OCGT</a:t>
              </a:r>
              <a:endParaRPr lang="en-IE" sz="16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934982B-4F97-4250-B427-88ECC131F5F3}"/>
              </a:ext>
            </a:extLst>
          </p:cNvPr>
          <p:cNvGrpSpPr/>
          <p:nvPr/>
        </p:nvGrpSpPr>
        <p:grpSpPr>
          <a:xfrm>
            <a:off x="5431064" y="1267223"/>
            <a:ext cx="1440811" cy="822792"/>
            <a:chOff x="5126950" y="2950513"/>
            <a:chExt cx="1440811" cy="822792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9438FA9-5219-4A5A-A667-5AD0C1443E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62A9649-9F68-496A-8042-3F72AE41AC49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Electricity</a:t>
              </a:r>
              <a:endParaRPr lang="en-IE" sz="1600" baseline="-25000" dirty="0"/>
            </a:p>
          </p:txBody>
        </p:sp>
      </p:grp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F3DC6D2-7390-4CDF-9496-895313F5D4E2}"/>
              </a:ext>
            </a:extLst>
          </p:cNvPr>
          <p:cNvCxnSpPr>
            <a:cxnSpLocks/>
            <a:stCxn id="5" idx="3"/>
            <a:endCxn id="8" idx="1"/>
          </p:cNvCxnSpPr>
          <p:nvPr/>
        </p:nvCxnSpPr>
        <p:spPr>
          <a:xfrm>
            <a:off x="3728039" y="1551570"/>
            <a:ext cx="699747" cy="6166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AD610D5-0ADA-445A-960F-0BF3FA15FCAB}"/>
              </a:ext>
            </a:extLst>
          </p:cNvPr>
          <p:cNvCxnSpPr>
            <a:cxnSpLocks/>
            <a:stCxn id="8" idx="3"/>
            <a:endCxn id="11" idx="1"/>
          </p:cNvCxnSpPr>
          <p:nvPr/>
        </p:nvCxnSpPr>
        <p:spPr>
          <a:xfrm flipV="1">
            <a:off x="5075486" y="1552973"/>
            <a:ext cx="713281" cy="4763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D605299-C96E-41D6-8F5D-B12C61D76C94}"/>
              </a:ext>
            </a:extLst>
          </p:cNvPr>
          <p:cNvGrpSpPr/>
          <p:nvPr/>
        </p:nvGrpSpPr>
        <p:grpSpPr>
          <a:xfrm>
            <a:off x="5979608" y="2264696"/>
            <a:ext cx="1440811" cy="822792"/>
            <a:chOff x="5126950" y="2950513"/>
            <a:chExt cx="1440811" cy="822792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34D19C3-5069-4DD4-858E-AD849C01A5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4F18DFA-3780-449F-B76C-0925D80C2976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CO</a:t>
              </a:r>
              <a:r>
                <a:rPr lang="en-GB" sz="1600" baseline="-25000" dirty="0"/>
                <a:t>2</a:t>
              </a:r>
              <a:endParaRPr lang="en-IE" sz="1600" baseline="-25000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DE71691-66C4-4790-82E6-14662A95A195}"/>
              </a:ext>
            </a:extLst>
          </p:cNvPr>
          <p:cNvGrpSpPr/>
          <p:nvPr/>
        </p:nvGrpSpPr>
        <p:grpSpPr>
          <a:xfrm>
            <a:off x="5411261" y="3276339"/>
            <a:ext cx="1440811" cy="822792"/>
            <a:chOff x="5126950" y="2950513"/>
            <a:chExt cx="1440811" cy="822792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1521359-42BC-4ECD-A634-0FF8198EC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E187F04-6624-4BCC-A78B-A6D2E6960754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NO</a:t>
              </a:r>
              <a:r>
                <a:rPr lang="en-GB" sz="1600" baseline="-25000" dirty="0"/>
                <a:t>x</a:t>
              </a:r>
              <a:endParaRPr lang="en-IE" sz="1600" baseline="-250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2B7D5F2-67E8-443E-B2F9-D55C0BEE5146}"/>
              </a:ext>
            </a:extLst>
          </p:cNvPr>
          <p:cNvGrpSpPr/>
          <p:nvPr/>
        </p:nvGrpSpPr>
        <p:grpSpPr>
          <a:xfrm>
            <a:off x="5411261" y="4259824"/>
            <a:ext cx="1440811" cy="822792"/>
            <a:chOff x="5126950" y="2950513"/>
            <a:chExt cx="1440811" cy="82279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BBC8A47-91C6-47BD-8877-207338FD2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9141C2F-BD29-4514-BD51-CF2EE36603C0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FRR</a:t>
              </a:r>
              <a:endParaRPr lang="en-IE" sz="1600" baseline="-25000" dirty="0"/>
            </a:p>
          </p:txBody>
        </p:sp>
      </p:grp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C50EFFA4-6FA8-4E03-BDA1-D5575471B15F}"/>
              </a:ext>
            </a:extLst>
          </p:cNvPr>
          <p:cNvCxnSpPr>
            <a:stCxn id="8" idx="3"/>
            <a:endCxn id="16" idx="1"/>
          </p:cNvCxnSpPr>
          <p:nvPr/>
        </p:nvCxnSpPr>
        <p:spPr>
          <a:xfrm>
            <a:off x="5075486" y="1557736"/>
            <a:ext cx="1261825" cy="992710"/>
          </a:xfrm>
          <a:prstGeom prst="bentConnector3">
            <a:avLst>
              <a:gd name="adj1" fmla="val 27249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or: Elbow 24">
            <a:extLst>
              <a:ext uri="{FF2B5EF4-FFF2-40B4-BE49-F238E27FC236}">
                <a16:creationId xmlns:a16="http://schemas.microsoft.com/office/drawing/2014/main" id="{0D392DEA-7299-4106-A629-534114DF2B8C}"/>
              </a:ext>
            </a:extLst>
          </p:cNvPr>
          <p:cNvCxnSpPr>
            <a:cxnSpLocks/>
            <a:stCxn id="8" idx="3"/>
            <a:endCxn id="19" idx="1"/>
          </p:cNvCxnSpPr>
          <p:nvPr/>
        </p:nvCxnSpPr>
        <p:spPr>
          <a:xfrm>
            <a:off x="5075486" y="1557736"/>
            <a:ext cx="693478" cy="2004353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1826D8BE-40D2-4BF7-87A8-07B2CB007B4C}"/>
              </a:ext>
            </a:extLst>
          </p:cNvPr>
          <p:cNvCxnSpPr>
            <a:cxnSpLocks/>
            <a:stCxn id="8" idx="3"/>
            <a:endCxn id="22" idx="1"/>
          </p:cNvCxnSpPr>
          <p:nvPr/>
        </p:nvCxnSpPr>
        <p:spPr>
          <a:xfrm>
            <a:off x="5075486" y="1557736"/>
            <a:ext cx="693478" cy="2987838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8A4E32C-74C1-4632-A932-D448E534EC21}"/>
              </a:ext>
            </a:extLst>
          </p:cNvPr>
          <p:cNvGrpSpPr/>
          <p:nvPr/>
        </p:nvGrpSpPr>
        <p:grpSpPr>
          <a:xfrm>
            <a:off x="5385048" y="5157192"/>
            <a:ext cx="1440811" cy="822792"/>
            <a:chOff x="5126950" y="2950513"/>
            <a:chExt cx="1440811" cy="822792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D116E158-6C16-427F-91B6-52F58889D2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2B95C2E-C3FE-4EC3-8F37-479D870D91A6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Inertia</a:t>
              </a:r>
              <a:endParaRPr lang="en-IE" sz="1600" baseline="-25000" dirty="0"/>
            </a:p>
          </p:txBody>
        </p:sp>
      </p:grpSp>
      <p:cxnSp>
        <p:nvCxnSpPr>
          <p:cNvPr id="30" name="Connector: Elbow 29">
            <a:extLst>
              <a:ext uri="{FF2B5EF4-FFF2-40B4-BE49-F238E27FC236}">
                <a16:creationId xmlns:a16="http://schemas.microsoft.com/office/drawing/2014/main" id="{9C6147D2-7B11-4F06-9689-CD1CE3708494}"/>
              </a:ext>
            </a:extLst>
          </p:cNvPr>
          <p:cNvCxnSpPr>
            <a:cxnSpLocks/>
            <a:stCxn id="8" idx="3"/>
            <a:endCxn id="28" idx="1"/>
          </p:cNvCxnSpPr>
          <p:nvPr/>
        </p:nvCxnSpPr>
        <p:spPr>
          <a:xfrm>
            <a:off x="5075486" y="1557736"/>
            <a:ext cx="667265" cy="3885206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D3B204D2-B39B-439F-AD9D-F2D6F79D9DCD}"/>
              </a:ext>
            </a:extLst>
          </p:cNvPr>
          <p:cNvCxnSpPr>
            <a:cxnSpLocks/>
            <a:stCxn id="11" idx="3"/>
          </p:cNvCxnSpPr>
          <p:nvPr/>
        </p:nvCxnSpPr>
        <p:spPr>
          <a:xfrm>
            <a:off x="6474567" y="1552973"/>
            <a:ext cx="566665" cy="0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15BAC820-29BB-43C6-81D6-77B6BAB6685B}"/>
              </a:ext>
            </a:extLst>
          </p:cNvPr>
          <p:cNvSpPr txBox="1"/>
          <p:nvPr/>
        </p:nvSpPr>
        <p:spPr>
          <a:xfrm>
            <a:off x="7025818" y="1397681"/>
            <a:ext cx="17267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Demand timeseries</a:t>
            </a:r>
            <a:endParaRPr lang="en-IE" sz="14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F9BD370-5910-4F59-9562-C185BD3FB960}"/>
              </a:ext>
            </a:extLst>
          </p:cNvPr>
          <p:cNvSpPr txBox="1"/>
          <p:nvPr/>
        </p:nvSpPr>
        <p:spPr>
          <a:xfrm>
            <a:off x="5439009" y="2622640"/>
            <a:ext cx="1215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Production cost</a:t>
            </a:r>
            <a:endParaRPr lang="en-IE" sz="1200" dirty="0"/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DDE092ED-4A6C-4521-9189-91D929A2FE61}"/>
              </a:ext>
            </a:extLst>
          </p:cNvPr>
          <p:cNvCxnSpPr>
            <a:cxnSpLocks/>
          </p:cNvCxnSpPr>
          <p:nvPr/>
        </p:nvCxnSpPr>
        <p:spPr>
          <a:xfrm>
            <a:off x="6481295" y="4545574"/>
            <a:ext cx="566665" cy="0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10700156-7D96-452E-867B-770BA4E345D1}"/>
              </a:ext>
            </a:extLst>
          </p:cNvPr>
          <p:cNvSpPr txBox="1"/>
          <p:nvPr/>
        </p:nvSpPr>
        <p:spPr>
          <a:xfrm>
            <a:off x="7032546" y="4390282"/>
            <a:ext cx="1317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Fixed demand</a:t>
            </a:r>
            <a:endParaRPr lang="en-IE" sz="1400" dirty="0"/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D2A2BFA7-55E9-4A5C-A7E6-65982E609C0A}"/>
              </a:ext>
            </a:extLst>
          </p:cNvPr>
          <p:cNvCxnSpPr>
            <a:cxnSpLocks/>
          </p:cNvCxnSpPr>
          <p:nvPr/>
        </p:nvCxnSpPr>
        <p:spPr>
          <a:xfrm>
            <a:off x="6454764" y="5460319"/>
            <a:ext cx="566665" cy="0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1788AD86-B672-4A75-9003-64B4FDE3CBBF}"/>
              </a:ext>
            </a:extLst>
          </p:cNvPr>
          <p:cNvSpPr txBox="1"/>
          <p:nvPr/>
        </p:nvSpPr>
        <p:spPr>
          <a:xfrm>
            <a:off x="7006015" y="5305027"/>
            <a:ext cx="1317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Fixed demand</a:t>
            </a:r>
            <a:endParaRPr lang="en-IE" sz="1400" dirty="0"/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854CA9F6-7B84-47B6-A203-BC46E539196B}"/>
              </a:ext>
            </a:extLst>
          </p:cNvPr>
          <p:cNvCxnSpPr>
            <a:cxnSpLocks/>
          </p:cNvCxnSpPr>
          <p:nvPr/>
        </p:nvCxnSpPr>
        <p:spPr>
          <a:xfrm>
            <a:off x="2475574" y="1551569"/>
            <a:ext cx="566665" cy="0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B1B73B33-0D62-43C7-AD7B-BF1BF25E95EB}"/>
              </a:ext>
            </a:extLst>
          </p:cNvPr>
          <p:cNvSpPr txBox="1"/>
          <p:nvPr/>
        </p:nvSpPr>
        <p:spPr>
          <a:xfrm>
            <a:off x="1244458" y="1411317"/>
            <a:ext cx="12795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Infinite supply</a:t>
            </a:r>
            <a:endParaRPr lang="en-IE" sz="14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8525DC7-D298-49E3-A2F2-240517ADBA29}"/>
              </a:ext>
            </a:extLst>
          </p:cNvPr>
          <p:cNvSpPr txBox="1"/>
          <p:nvPr/>
        </p:nvSpPr>
        <p:spPr>
          <a:xfrm>
            <a:off x="3643852" y="1126497"/>
            <a:ext cx="946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Production cost</a:t>
            </a:r>
            <a:endParaRPr lang="en-IE" sz="1050" dirty="0"/>
          </a:p>
        </p:txBody>
      </p:sp>
    </p:spTree>
    <p:extLst>
      <p:ext uri="{BB962C8B-B14F-4D97-AF65-F5344CB8AC3E}">
        <p14:creationId xmlns:p14="http://schemas.microsoft.com/office/powerpoint/2010/main" val="162077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132130D4-245E-4AB3-B070-2EF9CD8015BF}"/>
              </a:ext>
            </a:extLst>
          </p:cNvPr>
          <p:cNvCxnSpPr>
            <a:cxnSpLocks/>
            <a:stCxn id="162" idx="0"/>
            <a:endCxn id="35" idx="2"/>
          </p:cNvCxnSpPr>
          <p:nvPr/>
        </p:nvCxnSpPr>
        <p:spPr>
          <a:xfrm flipH="1" flipV="1">
            <a:off x="7452317" y="2815595"/>
            <a:ext cx="12757" cy="480562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1ACDCC1-D434-4C11-B735-27ECC81F4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Modelling commodity networks with specific physics (Electricity)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DBC726A-610B-4F2A-ABEE-5B6CC26F9BBC}"/>
              </a:ext>
            </a:extLst>
          </p:cNvPr>
          <p:cNvGrpSpPr/>
          <p:nvPr/>
        </p:nvGrpSpPr>
        <p:grpSpPr>
          <a:xfrm>
            <a:off x="1403056" y="1731140"/>
            <a:ext cx="1440811" cy="833721"/>
            <a:chOff x="5119826" y="2950513"/>
            <a:chExt cx="1440811" cy="83372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8F143CB-5E41-45B0-9EA4-80660EA3A7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D98DB50-1A0E-4B6F-B04D-267A88AB637F}"/>
                </a:ext>
              </a:extLst>
            </p:cNvPr>
            <p:cNvSpPr txBox="1"/>
            <p:nvPr/>
          </p:nvSpPr>
          <p:spPr>
            <a:xfrm>
              <a:off x="5119826" y="3538013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Gas</a:t>
              </a:r>
              <a:endParaRPr lang="en-IE" sz="16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9C1D9F74-F0A2-4448-B667-84EF4D2CCB1D}"/>
              </a:ext>
            </a:extLst>
          </p:cNvPr>
          <p:cNvGrpSpPr/>
          <p:nvPr/>
        </p:nvGrpSpPr>
        <p:grpSpPr>
          <a:xfrm>
            <a:off x="2843867" y="1732543"/>
            <a:ext cx="1266825" cy="827246"/>
            <a:chOff x="6773544" y="2945750"/>
            <a:chExt cx="1266825" cy="827246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5B21AAA-EFFD-46F7-9949-EAEADBC38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33B52B-D723-40FA-84E2-CFFB80A52519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OCGT</a:t>
              </a:r>
              <a:endParaRPr lang="en-IE" sz="16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934982B-4F97-4250-B427-88ECC131F5F3}"/>
              </a:ext>
            </a:extLst>
          </p:cNvPr>
          <p:cNvGrpSpPr/>
          <p:nvPr/>
        </p:nvGrpSpPr>
        <p:grpSpPr>
          <a:xfrm>
            <a:off x="4156708" y="1732543"/>
            <a:ext cx="1440811" cy="822792"/>
            <a:chOff x="5126950" y="2950513"/>
            <a:chExt cx="1440811" cy="822792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9438FA9-5219-4A5A-A667-5AD0C1443E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62A9649-9F68-496A-8042-3F72AE41AC49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E7</a:t>
              </a:r>
              <a:endParaRPr lang="en-IE" sz="1600" baseline="-25000" dirty="0"/>
            </a:p>
          </p:txBody>
        </p:sp>
      </p:grp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F3DC6D2-7390-4CDF-9496-895313F5D4E2}"/>
              </a:ext>
            </a:extLst>
          </p:cNvPr>
          <p:cNvCxnSpPr>
            <a:cxnSpLocks/>
            <a:stCxn id="5" idx="3"/>
            <a:endCxn id="8" idx="1"/>
          </p:cNvCxnSpPr>
          <p:nvPr/>
        </p:nvCxnSpPr>
        <p:spPr>
          <a:xfrm>
            <a:off x="2453683" y="2016890"/>
            <a:ext cx="699747" cy="6166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AD610D5-0ADA-445A-960F-0BF3FA15FCAB}"/>
              </a:ext>
            </a:extLst>
          </p:cNvPr>
          <p:cNvCxnSpPr>
            <a:cxnSpLocks/>
            <a:stCxn id="8" idx="3"/>
            <a:endCxn id="11" idx="1"/>
          </p:cNvCxnSpPr>
          <p:nvPr/>
        </p:nvCxnSpPr>
        <p:spPr>
          <a:xfrm flipV="1">
            <a:off x="3801130" y="2018293"/>
            <a:ext cx="713281" cy="4763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D605299-C96E-41D6-8F5D-B12C61D76C94}"/>
              </a:ext>
            </a:extLst>
          </p:cNvPr>
          <p:cNvGrpSpPr/>
          <p:nvPr/>
        </p:nvGrpSpPr>
        <p:grpSpPr>
          <a:xfrm>
            <a:off x="4136905" y="2719718"/>
            <a:ext cx="1440811" cy="822792"/>
            <a:chOff x="5126950" y="2950513"/>
            <a:chExt cx="1440811" cy="822792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34D19C3-5069-4DD4-858E-AD849C01A5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4F18DFA-3780-449F-B76C-0925D80C2976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CO</a:t>
              </a:r>
              <a:r>
                <a:rPr lang="en-GB" sz="1600" baseline="-25000" dirty="0"/>
                <a:t>2</a:t>
              </a:r>
              <a:endParaRPr lang="en-IE" sz="1600" baseline="-25000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DE71691-66C4-4790-82E6-14662A95A195}"/>
              </a:ext>
            </a:extLst>
          </p:cNvPr>
          <p:cNvGrpSpPr/>
          <p:nvPr/>
        </p:nvGrpSpPr>
        <p:grpSpPr>
          <a:xfrm>
            <a:off x="4136905" y="3741659"/>
            <a:ext cx="1440811" cy="822792"/>
            <a:chOff x="5126950" y="2950513"/>
            <a:chExt cx="1440811" cy="822792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1521359-42BC-4ECD-A634-0FF8198EC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E187F04-6624-4BCC-A78B-A6D2E6960754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NO</a:t>
              </a:r>
              <a:r>
                <a:rPr lang="en-GB" sz="1600" baseline="-25000" dirty="0"/>
                <a:t>x</a:t>
              </a:r>
              <a:endParaRPr lang="en-IE" sz="1600" baseline="-250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2B7D5F2-67E8-443E-B2F9-D55C0BEE5146}"/>
              </a:ext>
            </a:extLst>
          </p:cNvPr>
          <p:cNvGrpSpPr/>
          <p:nvPr/>
        </p:nvGrpSpPr>
        <p:grpSpPr>
          <a:xfrm>
            <a:off x="4136905" y="4725144"/>
            <a:ext cx="1440811" cy="822792"/>
            <a:chOff x="5126950" y="2950513"/>
            <a:chExt cx="1440811" cy="82279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BBC8A47-91C6-47BD-8877-207338FD2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9141C2F-BD29-4514-BD51-CF2EE36603C0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FRR</a:t>
              </a:r>
              <a:endParaRPr lang="en-IE" sz="1600" baseline="-25000" dirty="0"/>
            </a:p>
          </p:txBody>
        </p:sp>
      </p:grp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C50EFFA4-6FA8-4E03-BDA1-D5575471B15F}"/>
              </a:ext>
            </a:extLst>
          </p:cNvPr>
          <p:cNvCxnSpPr>
            <a:stCxn id="8" idx="3"/>
            <a:endCxn id="16" idx="1"/>
          </p:cNvCxnSpPr>
          <p:nvPr/>
        </p:nvCxnSpPr>
        <p:spPr>
          <a:xfrm>
            <a:off x="3801130" y="2023056"/>
            <a:ext cx="693478" cy="982412"/>
          </a:xfrm>
          <a:prstGeom prst="bentConnector3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or: Elbow 24">
            <a:extLst>
              <a:ext uri="{FF2B5EF4-FFF2-40B4-BE49-F238E27FC236}">
                <a16:creationId xmlns:a16="http://schemas.microsoft.com/office/drawing/2014/main" id="{0D392DEA-7299-4106-A629-534114DF2B8C}"/>
              </a:ext>
            </a:extLst>
          </p:cNvPr>
          <p:cNvCxnSpPr>
            <a:cxnSpLocks/>
            <a:stCxn id="8" idx="3"/>
            <a:endCxn id="19" idx="1"/>
          </p:cNvCxnSpPr>
          <p:nvPr/>
        </p:nvCxnSpPr>
        <p:spPr>
          <a:xfrm>
            <a:off x="3801130" y="2023056"/>
            <a:ext cx="693478" cy="2004353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1826D8BE-40D2-4BF7-87A8-07B2CB007B4C}"/>
              </a:ext>
            </a:extLst>
          </p:cNvPr>
          <p:cNvCxnSpPr>
            <a:cxnSpLocks/>
            <a:stCxn id="8" idx="3"/>
            <a:endCxn id="22" idx="1"/>
          </p:cNvCxnSpPr>
          <p:nvPr/>
        </p:nvCxnSpPr>
        <p:spPr>
          <a:xfrm>
            <a:off x="3801130" y="2023056"/>
            <a:ext cx="693478" cy="2987838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669CB7F-D3E0-4A95-9D1C-668423628818}"/>
              </a:ext>
            </a:extLst>
          </p:cNvPr>
          <p:cNvGrpSpPr/>
          <p:nvPr/>
        </p:nvGrpSpPr>
        <p:grpSpPr>
          <a:xfrm>
            <a:off x="6474967" y="1184616"/>
            <a:ext cx="792087" cy="504057"/>
            <a:chOff x="5126950" y="2950513"/>
            <a:chExt cx="1440811" cy="809203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9F3219D5-54C0-44A1-BBEA-A47B59B664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23A3FED-0237-46CC-BB9C-5151BBFC5C41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326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0" dirty="0"/>
                <a:t>E1</a:t>
              </a:r>
              <a:endParaRPr lang="en-IE" sz="1050" baseline="-25000" dirty="0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5DF02E4-77CE-4D02-8919-5EB1E2573501}"/>
              </a:ext>
            </a:extLst>
          </p:cNvPr>
          <p:cNvGrpSpPr/>
          <p:nvPr/>
        </p:nvGrpSpPr>
        <p:grpSpPr>
          <a:xfrm>
            <a:off x="7415069" y="1176278"/>
            <a:ext cx="792087" cy="520732"/>
            <a:chOff x="5126950" y="2950513"/>
            <a:chExt cx="1440811" cy="835973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E134EA3-7EF5-452F-97D1-AA75E4D4DF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5CCEA39-FC37-4999-9929-6CA597A2A7FA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59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0" dirty="0"/>
                <a:t>E2</a:t>
              </a:r>
              <a:endParaRPr lang="en-IE" sz="1050" baseline="-25000" dirty="0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C55C1FA-27A1-42E3-8A86-8B3FDC47A7D7}"/>
              </a:ext>
            </a:extLst>
          </p:cNvPr>
          <p:cNvGrpSpPr/>
          <p:nvPr/>
        </p:nvGrpSpPr>
        <p:grpSpPr>
          <a:xfrm>
            <a:off x="7056273" y="2294863"/>
            <a:ext cx="792087" cy="520732"/>
            <a:chOff x="5126950" y="2950513"/>
            <a:chExt cx="1440811" cy="835973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A83A7BA6-1779-4214-8421-9FABAF58584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7E9409D-EDFF-4DFD-A134-FCF61C6F83A3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59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0" dirty="0"/>
                <a:t>E4</a:t>
              </a:r>
              <a:endParaRPr lang="en-IE" sz="1050" baseline="-25000" dirty="0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977DED8B-AC3E-4D06-9E2D-883C4111DE3D}"/>
              </a:ext>
            </a:extLst>
          </p:cNvPr>
          <p:cNvGrpSpPr/>
          <p:nvPr/>
        </p:nvGrpSpPr>
        <p:grpSpPr>
          <a:xfrm>
            <a:off x="8559885" y="2294863"/>
            <a:ext cx="792087" cy="520732"/>
            <a:chOff x="5126950" y="2950513"/>
            <a:chExt cx="1440811" cy="835973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222730A0-479A-44C4-A014-9E9457390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4" y="2950513"/>
              <a:ext cx="685800" cy="571499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792FBC9-A38A-4C99-ABAD-357B7DB0865D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59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0" dirty="0"/>
                <a:t>E5</a:t>
              </a:r>
              <a:endParaRPr lang="en-IE" sz="1050" baseline="-25000" dirty="0"/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2E097B24-6B65-4B25-A7D2-86E2C722881D}"/>
              </a:ext>
            </a:extLst>
          </p:cNvPr>
          <p:cNvGrpSpPr/>
          <p:nvPr/>
        </p:nvGrpSpPr>
        <p:grpSpPr>
          <a:xfrm>
            <a:off x="6032879" y="2294863"/>
            <a:ext cx="792087" cy="520732"/>
            <a:chOff x="5126950" y="2950513"/>
            <a:chExt cx="1440811" cy="835973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B4F1DDF0-0A15-4BD3-A627-A7ACD9FD11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A7BF9DE3-BD3B-478D-9DE4-CA08613F2F35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59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0" dirty="0"/>
                <a:t>E3</a:t>
              </a:r>
              <a:endParaRPr lang="en-IE" sz="1050" baseline="-25000" dirty="0"/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674639D-95FF-414A-8540-9EBD439DA136}"/>
              </a:ext>
            </a:extLst>
          </p:cNvPr>
          <p:cNvGrpSpPr/>
          <p:nvPr/>
        </p:nvGrpSpPr>
        <p:grpSpPr>
          <a:xfrm>
            <a:off x="8573591" y="1176278"/>
            <a:ext cx="792087" cy="520732"/>
            <a:chOff x="5126950" y="2950513"/>
            <a:chExt cx="1440811" cy="835973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13ED9344-DA18-49E3-AA0D-136EE9B2E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C6FD261A-DD56-42A6-ADD3-850D8E579F89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59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0" dirty="0"/>
                <a:t>E6</a:t>
              </a:r>
              <a:endParaRPr lang="en-IE" sz="1050" baseline="-25000" dirty="0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7F867FAE-87A1-41D5-9EED-52CE5F6A9C3E}"/>
              </a:ext>
            </a:extLst>
          </p:cNvPr>
          <p:cNvGrpSpPr/>
          <p:nvPr/>
        </p:nvGrpSpPr>
        <p:grpSpPr>
          <a:xfrm>
            <a:off x="7058648" y="1241681"/>
            <a:ext cx="584374" cy="302477"/>
            <a:chOff x="8392166" y="1676774"/>
            <a:chExt cx="1440811" cy="743959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8CE6F1B9-88F7-4165-A5EB-3E94AC1C3F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049A76A8-3483-4D94-9DC5-96C1FF22AA93}"/>
                </a:ext>
              </a:extLst>
            </p:cNvPr>
            <p:cNvSpPr txBox="1"/>
            <p:nvPr/>
          </p:nvSpPr>
          <p:spPr>
            <a:xfrm>
              <a:off x="8392166" y="2266845"/>
              <a:ext cx="1440811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TL1-2</a:t>
              </a:r>
              <a:endParaRPr lang="en-IE" sz="1000" baseline="-25000" dirty="0"/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51E101C5-3402-4A7B-B3BC-CFAAD246B06D}"/>
              </a:ext>
            </a:extLst>
          </p:cNvPr>
          <p:cNvGrpSpPr/>
          <p:nvPr/>
        </p:nvGrpSpPr>
        <p:grpSpPr>
          <a:xfrm>
            <a:off x="6588118" y="2358330"/>
            <a:ext cx="584374" cy="393798"/>
            <a:chOff x="8392166" y="1676774"/>
            <a:chExt cx="1440811" cy="968568"/>
          </a:xfrm>
        </p:grpSpPr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9878421-EBBD-42E8-AF38-91B8AB7B2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F3F2EBAB-05CF-4931-9636-2FE58C7C25B8}"/>
                </a:ext>
              </a:extLst>
            </p:cNvPr>
            <p:cNvSpPr txBox="1"/>
            <p:nvPr/>
          </p:nvSpPr>
          <p:spPr>
            <a:xfrm>
              <a:off x="8392166" y="2266846"/>
              <a:ext cx="1440811" cy="3784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TL3-4</a:t>
              </a:r>
              <a:endParaRPr lang="en-IE" sz="1000" baseline="-25000" dirty="0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99AE79E2-B302-4D0A-B055-A60BB83B535E}"/>
              </a:ext>
            </a:extLst>
          </p:cNvPr>
          <p:cNvGrpSpPr/>
          <p:nvPr/>
        </p:nvGrpSpPr>
        <p:grpSpPr>
          <a:xfrm>
            <a:off x="8106274" y="1239745"/>
            <a:ext cx="584374" cy="393798"/>
            <a:chOff x="8392166" y="1676774"/>
            <a:chExt cx="1440811" cy="968568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07F1DDF8-7821-468F-9F70-F318C01281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B0FADFAA-B447-4BCE-B27E-B3E7735F7EFE}"/>
                </a:ext>
              </a:extLst>
            </p:cNvPr>
            <p:cNvSpPr txBox="1"/>
            <p:nvPr/>
          </p:nvSpPr>
          <p:spPr>
            <a:xfrm>
              <a:off x="8392166" y="2266846"/>
              <a:ext cx="1440811" cy="3784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TL3-6</a:t>
              </a:r>
              <a:endParaRPr lang="en-IE" sz="1000" baseline="-25000" dirty="0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464ED3D8-8E0F-4883-8C48-0DED7A02C1CE}"/>
              </a:ext>
            </a:extLst>
          </p:cNvPr>
          <p:cNvGrpSpPr/>
          <p:nvPr/>
        </p:nvGrpSpPr>
        <p:grpSpPr>
          <a:xfrm>
            <a:off x="8649720" y="1833727"/>
            <a:ext cx="584374" cy="393798"/>
            <a:chOff x="8392166" y="1676774"/>
            <a:chExt cx="1440811" cy="968568"/>
          </a:xfrm>
        </p:grpSpPr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03C685B2-4BD7-4042-B813-6AC086A1EE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08E8B47-5A6B-4104-9C03-0C1D577B2BB6}"/>
                </a:ext>
              </a:extLst>
            </p:cNvPr>
            <p:cNvSpPr txBox="1"/>
            <p:nvPr/>
          </p:nvSpPr>
          <p:spPr>
            <a:xfrm>
              <a:off x="8392166" y="2266846"/>
              <a:ext cx="1440811" cy="3784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TL5-6</a:t>
              </a:r>
              <a:endParaRPr lang="en-IE" sz="1000" baseline="-25000" dirty="0"/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1D7C21EB-C232-4D60-AEFB-254B8D2F6B23}"/>
              </a:ext>
            </a:extLst>
          </p:cNvPr>
          <p:cNvGrpSpPr/>
          <p:nvPr/>
        </p:nvGrpSpPr>
        <p:grpSpPr>
          <a:xfrm>
            <a:off x="7730181" y="2358330"/>
            <a:ext cx="734643" cy="393798"/>
            <a:chOff x="8392166" y="1676774"/>
            <a:chExt cx="1440811" cy="968568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D2FB67B5-FBCC-4C5B-8F6B-B43FB07D39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7EF72409-EFC7-4579-8846-53C41300E9D5}"/>
                </a:ext>
              </a:extLst>
            </p:cNvPr>
            <p:cNvSpPr txBox="1"/>
            <p:nvPr/>
          </p:nvSpPr>
          <p:spPr>
            <a:xfrm>
              <a:off x="8392166" y="2266846"/>
              <a:ext cx="1440811" cy="3784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TL4-5</a:t>
              </a:r>
              <a:endParaRPr lang="en-IE" sz="1000" baseline="-25000" dirty="0"/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A6BB3E40-EBC1-420B-A634-A4F8844EBF03}"/>
              </a:ext>
            </a:extLst>
          </p:cNvPr>
          <p:cNvGrpSpPr/>
          <p:nvPr/>
        </p:nvGrpSpPr>
        <p:grpSpPr>
          <a:xfrm>
            <a:off x="7415069" y="1852832"/>
            <a:ext cx="584374" cy="302477"/>
            <a:chOff x="8392166" y="1676774"/>
            <a:chExt cx="1440811" cy="743959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5EC14C3E-8661-4E32-976D-DBCAC94152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9B68895C-DC3B-4A7B-825E-3A894F126FCA}"/>
                </a:ext>
              </a:extLst>
            </p:cNvPr>
            <p:cNvSpPr txBox="1"/>
            <p:nvPr/>
          </p:nvSpPr>
          <p:spPr>
            <a:xfrm>
              <a:off x="8392166" y="2266845"/>
              <a:ext cx="1440811" cy="1538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TL1-2</a:t>
              </a:r>
              <a:endParaRPr lang="en-IE" sz="1000" baseline="-25000" dirty="0"/>
            </a:p>
          </p:txBody>
        </p:sp>
      </p:grp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B256BE75-07AD-411F-95C0-F4ADD954DC24}"/>
              </a:ext>
            </a:extLst>
          </p:cNvPr>
          <p:cNvCxnSpPr>
            <a:cxnSpLocks/>
            <a:stCxn id="29" idx="2"/>
            <a:endCxn id="68" idx="1"/>
          </p:cNvCxnSpPr>
          <p:nvPr/>
        </p:nvCxnSpPr>
        <p:spPr>
          <a:xfrm>
            <a:off x="6871011" y="1688673"/>
            <a:ext cx="713612" cy="285257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04CF0AE3-8C6E-4078-916A-CD9E120BB583}"/>
              </a:ext>
            </a:extLst>
          </p:cNvPr>
          <p:cNvCxnSpPr>
            <a:cxnSpLocks/>
            <a:stCxn id="28" idx="3"/>
            <a:endCxn id="50" idx="1"/>
          </p:cNvCxnSpPr>
          <p:nvPr/>
        </p:nvCxnSpPr>
        <p:spPr>
          <a:xfrm>
            <a:off x="7048634" y="1362611"/>
            <a:ext cx="179568" cy="168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>
            <a:extLst>
              <a:ext uri="{FF2B5EF4-FFF2-40B4-BE49-F238E27FC236}">
                <a16:creationId xmlns:a16="http://schemas.microsoft.com/office/drawing/2014/main" id="{4E16E825-9D51-42EE-88AA-CF412595E3D5}"/>
              </a:ext>
            </a:extLst>
          </p:cNvPr>
          <p:cNvCxnSpPr>
            <a:cxnSpLocks/>
            <a:stCxn id="50" idx="3"/>
            <a:endCxn id="31" idx="1"/>
          </p:cNvCxnSpPr>
          <p:nvPr/>
        </p:nvCxnSpPr>
        <p:spPr>
          <a:xfrm flipV="1">
            <a:off x="7473468" y="1354273"/>
            <a:ext cx="138249" cy="8506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A726A5F2-8FC0-4998-A003-BDACEDA69D58}"/>
              </a:ext>
            </a:extLst>
          </p:cNvPr>
          <p:cNvCxnSpPr>
            <a:cxnSpLocks/>
            <a:stCxn id="31" idx="3"/>
            <a:endCxn id="59" idx="1"/>
          </p:cNvCxnSpPr>
          <p:nvPr/>
        </p:nvCxnSpPr>
        <p:spPr>
          <a:xfrm>
            <a:off x="7988736" y="1354273"/>
            <a:ext cx="287092" cy="6570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43671C6B-7D65-4E80-B070-3B09FF0D7B8A}"/>
              </a:ext>
            </a:extLst>
          </p:cNvPr>
          <p:cNvCxnSpPr>
            <a:cxnSpLocks/>
            <a:stCxn id="68" idx="3"/>
            <a:endCxn id="37" idx="1"/>
          </p:cNvCxnSpPr>
          <p:nvPr/>
        </p:nvCxnSpPr>
        <p:spPr>
          <a:xfrm>
            <a:off x="7829889" y="1973930"/>
            <a:ext cx="926644" cy="498928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7" name="Group 86">
            <a:extLst>
              <a:ext uri="{FF2B5EF4-FFF2-40B4-BE49-F238E27FC236}">
                <a16:creationId xmlns:a16="http://schemas.microsoft.com/office/drawing/2014/main" id="{D79816B9-0FE6-44F1-AE74-AFCFFC2CE5FE}"/>
              </a:ext>
            </a:extLst>
          </p:cNvPr>
          <p:cNvGrpSpPr/>
          <p:nvPr/>
        </p:nvGrpSpPr>
        <p:grpSpPr>
          <a:xfrm>
            <a:off x="6104765" y="1239745"/>
            <a:ext cx="584374" cy="393798"/>
            <a:chOff x="8392166" y="1676774"/>
            <a:chExt cx="1440811" cy="968568"/>
          </a:xfrm>
        </p:grpSpPr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5036B05D-35A8-4931-A14D-3056EF6A25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3957A069-BEE5-4B8C-86ED-8CDFEBEE1D47}"/>
                </a:ext>
              </a:extLst>
            </p:cNvPr>
            <p:cNvSpPr txBox="1"/>
            <p:nvPr/>
          </p:nvSpPr>
          <p:spPr>
            <a:xfrm>
              <a:off x="8392166" y="2266846"/>
              <a:ext cx="1440811" cy="3784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TL3-1</a:t>
              </a:r>
              <a:endParaRPr lang="en-IE" sz="1000" baseline="-25000" dirty="0"/>
            </a:p>
          </p:txBody>
        </p:sp>
      </p:grp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74EA6A48-A5F5-47D8-ADB8-BD2C00D2E290}"/>
              </a:ext>
            </a:extLst>
          </p:cNvPr>
          <p:cNvCxnSpPr>
            <a:cxnSpLocks/>
            <a:stCxn id="28" idx="1"/>
            <a:endCxn id="88" idx="3"/>
          </p:cNvCxnSpPr>
          <p:nvPr/>
        </p:nvCxnSpPr>
        <p:spPr>
          <a:xfrm flipH="1" flipV="1">
            <a:off x="6519585" y="1360843"/>
            <a:ext cx="152030" cy="1768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CD08B582-7941-468B-B69B-CA2D2A6D1C54}"/>
              </a:ext>
            </a:extLst>
          </p:cNvPr>
          <p:cNvCxnSpPr>
            <a:cxnSpLocks/>
            <a:stCxn id="89" idx="2"/>
            <a:endCxn id="41" idx="0"/>
          </p:cNvCxnSpPr>
          <p:nvPr/>
        </p:nvCxnSpPr>
        <p:spPr>
          <a:xfrm>
            <a:off x="6396952" y="1633543"/>
            <a:ext cx="21085" cy="661320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059D680E-D9B3-4786-B895-A2582BCAC57B}"/>
              </a:ext>
            </a:extLst>
          </p:cNvPr>
          <p:cNvCxnSpPr>
            <a:cxnSpLocks/>
            <a:stCxn id="41" idx="3"/>
            <a:endCxn id="56" idx="1"/>
          </p:cNvCxnSpPr>
          <p:nvPr/>
        </p:nvCxnSpPr>
        <p:spPr>
          <a:xfrm>
            <a:off x="6606546" y="2472858"/>
            <a:ext cx="151126" cy="6570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3563B275-CA86-477B-99DE-D0548C71E978}"/>
              </a:ext>
            </a:extLst>
          </p:cNvPr>
          <p:cNvCxnSpPr>
            <a:cxnSpLocks/>
            <a:stCxn id="59" idx="3"/>
            <a:endCxn id="47" idx="1"/>
          </p:cNvCxnSpPr>
          <p:nvPr/>
        </p:nvCxnSpPr>
        <p:spPr>
          <a:xfrm flipV="1">
            <a:off x="8521094" y="1354273"/>
            <a:ext cx="249145" cy="6570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1E836952-B5E3-46FA-BC8B-A9896E2172E5}"/>
              </a:ext>
            </a:extLst>
          </p:cNvPr>
          <p:cNvCxnSpPr>
            <a:cxnSpLocks/>
            <a:stCxn id="62" idx="0"/>
            <a:endCxn id="48" idx="2"/>
          </p:cNvCxnSpPr>
          <p:nvPr/>
        </p:nvCxnSpPr>
        <p:spPr>
          <a:xfrm flipV="1">
            <a:off x="8941907" y="1697010"/>
            <a:ext cx="27728" cy="136717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>
            <a:extLst>
              <a:ext uri="{FF2B5EF4-FFF2-40B4-BE49-F238E27FC236}">
                <a16:creationId xmlns:a16="http://schemas.microsoft.com/office/drawing/2014/main" id="{5E698A78-16A1-4723-AFD0-3DA733EA6815}"/>
              </a:ext>
            </a:extLst>
          </p:cNvPr>
          <p:cNvCxnSpPr>
            <a:cxnSpLocks/>
            <a:stCxn id="37" idx="0"/>
            <a:endCxn id="63" idx="0"/>
          </p:cNvCxnSpPr>
          <p:nvPr/>
        </p:nvCxnSpPr>
        <p:spPr>
          <a:xfrm flipH="1" flipV="1">
            <a:off x="8941907" y="2073637"/>
            <a:ext cx="3136" cy="221226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FD2A865C-7EE7-45AD-ACF9-8BDAF91E53A7}"/>
              </a:ext>
            </a:extLst>
          </p:cNvPr>
          <p:cNvCxnSpPr>
            <a:cxnSpLocks/>
            <a:stCxn id="65" idx="3"/>
            <a:endCxn id="37" idx="1"/>
          </p:cNvCxnSpPr>
          <p:nvPr/>
        </p:nvCxnSpPr>
        <p:spPr>
          <a:xfrm flipV="1">
            <a:off x="8251670" y="2472858"/>
            <a:ext cx="504863" cy="6570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E2365D55-F4E1-4E92-ACFC-AC6F2D297DAC}"/>
              </a:ext>
            </a:extLst>
          </p:cNvPr>
          <p:cNvCxnSpPr>
            <a:cxnSpLocks/>
            <a:stCxn id="56" idx="3"/>
            <a:endCxn id="34" idx="1"/>
          </p:cNvCxnSpPr>
          <p:nvPr/>
        </p:nvCxnSpPr>
        <p:spPr>
          <a:xfrm flipV="1">
            <a:off x="7002938" y="2472858"/>
            <a:ext cx="249983" cy="6570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414DCE14-071A-40D7-A277-C31234F30B0E}"/>
              </a:ext>
            </a:extLst>
          </p:cNvPr>
          <p:cNvCxnSpPr>
            <a:cxnSpLocks/>
            <a:stCxn id="34" idx="3"/>
            <a:endCxn id="65" idx="1"/>
          </p:cNvCxnSpPr>
          <p:nvPr/>
        </p:nvCxnSpPr>
        <p:spPr>
          <a:xfrm>
            <a:off x="7629940" y="2472858"/>
            <a:ext cx="313395" cy="6570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>
            <a:extLst>
              <a:ext uri="{FF2B5EF4-FFF2-40B4-BE49-F238E27FC236}">
                <a16:creationId xmlns:a16="http://schemas.microsoft.com/office/drawing/2014/main" id="{BBFE5180-F24A-4256-8010-E51643DB4700}"/>
              </a:ext>
            </a:extLst>
          </p:cNvPr>
          <p:cNvCxnSpPr>
            <a:cxnSpLocks/>
            <a:stCxn id="150" idx="1"/>
            <a:endCxn id="11" idx="3"/>
          </p:cNvCxnSpPr>
          <p:nvPr/>
        </p:nvCxnSpPr>
        <p:spPr>
          <a:xfrm flipH="1" flipV="1">
            <a:off x="5200211" y="2018293"/>
            <a:ext cx="480786" cy="162196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EEF925FD-36AE-4710-B317-AA0B70BAE5F0}"/>
              </a:ext>
            </a:extLst>
          </p:cNvPr>
          <p:cNvGrpSpPr/>
          <p:nvPr/>
        </p:nvGrpSpPr>
        <p:grpSpPr>
          <a:xfrm>
            <a:off x="5511443" y="2059391"/>
            <a:ext cx="584374" cy="393798"/>
            <a:chOff x="8392166" y="1676774"/>
            <a:chExt cx="1440811" cy="968568"/>
          </a:xfrm>
        </p:grpSpPr>
        <p:pic>
          <p:nvPicPr>
            <p:cNvPr id="150" name="Picture 149">
              <a:extLst>
                <a:ext uri="{FF2B5EF4-FFF2-40B4-BE49-F238E27FC236}">
                  <a16:creationId xmlns:a16="http://schemas.microsoft.com/office/drawing/2014/main" id="{30781441-FB09-4C1C-BD98-32A9D6DFAE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id="{325C1719-DB5E-4278-8EC3-AB9F014D7A73}"/>
                </a:ext>
              </a:extLst>
            </p:cNvPr>
            <p:cNvSpPr txBox="1"/>
            <p:nvPr/>
          </p:nvSpPr>
          <p:spPr>
            <a:xfrm>
              <a:off x="8392166" y="2266846"/>
              <a:ext cx="1440811" cy="37849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TL7-3</a:t>
              </a:r>
              <a:endParaRPr lang="en-IE" sz="1000" baseline="-25000" dirty="0"/>
            </a:p>
          </p:txBody>
        </p:sp>
      </p:grpSp>
      <p:cxnSp>
        <p:nvCxnSpPr>
          <p:cNvPr id="153" name="Straight Arrow Connector 152">
            <a:extLst>
              <a:ext uri="{FF2B5EF4-FFF2-40B4-BE49-F238E27FC236}">
                <a16:creationId xmlns:a16="http://schemas.microsoft.com/office/drawing/2014/main" id="{5C75EACA-C6D6-4F49-8BF2-1A67BFC12886}"/>
              </a:ext>
            </a:extLst>
          </p:cNvPr>
          <p:cNvCxnSpPr>
            <a:cxnSpLocks/>
            <a:stCxn id="41" idx="1"/>
            <a:endCxn id="150" idx="3"/>
          </p:cNvCxnSpPr>
          <p:nvPr/>
        </p:nvCxnSpPr>
        <p:spPr>
          <a:xfrm flipH="1" flipV="1">
            <a:off x="5926263" y="2180489"/>
            <a:ext cx="303264" cy="292369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TextBox 155">
            <a:extLst>
              <a:ext uri="{FF2B5EF4-FFF2-40B4-BE49-F238E27FC236}">
                <a16:creationId xmlns:a16="http://schemas.microsoft.com/office/drawing/2014/main" id="{30B667C3-4D99-4DA5-84BC-FCE0842F4A67}"/>
              </a:ext>
            </a:extLst>
          </p:cNvPr>
          <p:cNvSpPr txBox="1"/>
          <p:nvPr/>
        </p:nvSpPr>
        <p:spPr>
          <a:xfrm>
            <a:off x="5963511" y="2898140"/>
            <a:ext cx="35333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400" dirty="0"/>
              <a:t>Network physics = </a:t>
            </a:r>
            <a:r>
              <a:rPr lang="en-IE" sz="1400" dirty="0" err="1"/>
              <a:t>ptdf</a:t>
            </a:r>
            <a:r>
              <a:rPr lang="en-IE" sz="1400" dirty="0"/>
              <a:t>-based dc load flow</a:t>
            </a:r>
          </a:p>
        </p:txBody>
      </p:sp>
      <p:cxnSp>
        <p:nvCxnSpPr>
          <p:cNvPr id="158" name="Straight Arrow Connector 157">
            <a:extLst>
              <a:ext uri="{FF2B5EF4-FFF2-40B4-BE49-F238E27FC236}">
                <a16:creationId xmlns:a16="http://schemas.microsoft.com/office/drawing/2014/main" id="{C626093E-1D9D-413A-A0F2-6644B8B5E416}"/>
              </a:ext>
            </a:extLst>
          </p:cNvPr>
          <p:cNvCxnSpPr>
            <a:stCxn id="57" idx="2"/>
          </p:cNvCxnSpPr>
          <p:nvPr/>
        </p:nvCxnSpPr>
        <p:spPr bwMode="auto">
          <a:xfrm>
            <a:off x="6880305" y="2752128"/>
            <a:ext cx="0" cy="14601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0" name="Straight Arrow Connector 159">
            <a:extLst>
              <a:ext uri="{FF2B5EF4-FFF2-40B4-BE49-F238E27FC236}">
                <a16:creationId xmlns:a16="http://schemas.microsoft.com/office/drawing/2014/main" id="{E02B68AD-CE2C-48AC-9E9A-58C03246495C}"/>
              </a:ext>
            </a:extLst>
          </p:cNvPr>
          <p:cNvCxnSpPr>
            <a:stCxn id="66" idx="2"/>
          </p:cNvCxnSpPr>
          <p:nvPr/>
        </p:nvCxnSpPr>
        <p:spPr bwMode="auto">
          <a:xfrm flipH="1">
            <a:off x="7999443" y="2752128"/>
            <a:ext cx="98060" cy="14601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7F210CDA-C6D7-4792-8D5D-1404CA0EB415}"/>
              </a:ext>
            </a:extLst>
          </p:cNvPr>
          <p:cNvGrpSpPr/>
          <p:nvPr/>
        </p:nvGrpSpPr>
        <p:grpSpPr>
          <a:xfrm>
            <a:off x="7078484" y="3296158"/>
            <a:ext cx="773177" cy="508503"/>
            <a:chOff x="6773544" y="2945750"/>
            <a:chExt cx="1266825" cy="833165"/>
          </a:xfrm>
        </p:grpSpPr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FCDE387B-09E4-4784-9606-0A10FD574C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6C63AB70-C1CB-4579-9601-0431E5A82B7C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5214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Coal 1</a:t>
              </a:r>
              <a:endParaRPr lang="en-IE" sz="1000" dirty="0"/>
            </a:p>
          </p:txBody>
        </p:sp>
      </p:grpSp>
      <p:cxnSp>
        <p:nvCxnSpPr>
          <p:cNvPr id="168" name="Straight Arrow Connector 167">
            <a:extLst>
              <a:ext uri="{FF2B5EF4-FFF2-40B4-BE49-F238E27FC236}">
                <a16:creationId xmlns:a16="http://schemas.microsoft.com/office/drawing/2014/main" id="{B8A330DB-70F6-4B7E-9E3A-8C8E018AAC3E}"/>
              </a:ext>
            </a:extLst>
          </p:cNvPr>
          <p:cNvCxnSpPr>
            <a:cxnSpLocks/>
            <a:stCxn id="162" idx="1"/>
            <a:endCxn id="16" idx="3"/>
          </p:cNvCxnSpPr>
          <p:nvPr/>
        </p:nvCxnSpPr>
        <p:spPr>
          <a:xfrm flipH="1" flipV="1">
            <a:off x="5180408" y="3005468"/>
            <a:ext cx="2087011" cy="467997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Arrow Connector 170">
            <a:extLst>
              <a:ext uri="{FF2B5EF4-FFF2-40B4-BE49-F238E27FC236}">
                <a16:creationId xmlns:a16="http://schemas.microsoft.com/office/drawing/2014/main" id="{D09995F1-61E6-41E8-9540-ABD8CA5D4A38}"/>
              </a:ext>
            </a:extLst>
          </p:cNvPr>
          <p:cNvCxnSpPr>
            <a:cxnSpLocks/>
            <a:stCxn id="162" idx="1"/>
            <a:endCxn id="19" idx="3"/>
          </p:cNvCxnSpPr>
          <p:nvPr/>
        </p:nvCxnSpPr>
        <p:spPr>
          <a:xfrm flipH="1">
            <a:off x="5180408" y="3473465"/>
            <a:ext cx="2087011" cy="553944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Arrow Connector 177">
            <a:extLst>
              <a:ext uri="{FF2B5EF4-FFF2-40B4-BE49-F238E27FC236}">
                <a16:creationId xmlns:a16="http://schemas.microsoft.com/office/drawing/2014/main" id="{53C1CA6C-7842-42E5-B6DC-134BBDE21052}"/>
              </a:ext>
            </a:extLst>
          </p:cNvPr>
          <p:cNvCxnSpPr>
            <a:cxnSpLocks/>
            <a:stCxn id="162" idx="1"/>
            <a:endCxn id="22" idx="3"/>
          </p:cNvCxnSpPr>
          <p:nvPr/>
        </p:nvCxnSpPr>
        <p:spPr>
          <a:xfrm flipH="1">
            <a:off x="5180408" y="3473465"/>
            <a:ext cx="2087011" cy="1537429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4" name="Group 183">
            <a:extLst>
              <a:ext uri="{FF2B5EF4-FFF2-40B4-BE49-F238E27FC236}">
                <a16:creationId xmlns:a16="http://schemas.microsoft.com/office/drawing/2014/main" id="{119315A2-18CF-4C08-A11C-FB43615F09E9}"/>
              </a:ext>
            </a:extLst>
          </p:cNvPr>
          <p:cNvGrpSpPr/>
          <p:nvPr/>
        </p:nvGrpSpPr>
        <p:grpSpPr>
          <a:xfrm>
            <a:off x="7786637" y="3297161"/>
            <a:ext cx="792087" cy="520732"/>
            <a:chOff x="5126950" y="2950513"/>
            <a:chExt cx="1440811" cy="835973"/>
          </a:xfrm>
        </p:grpSpPr>
        <p:pic>
          <p:nvPicPr>
            <p:cNvPr id="185" name="Picture 184">
              <a:extLst>
                <a:ext uri="{FF2B5EF4-FFF2-40B4-BE49-F238E27FC236}">
                  <a16:creationId xmlns:a16="http://schemas.microsoft.com/office/drawing/2014/main" id="{B33787CE-510D-4299-A9A7-CABADD01433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4" y="2950513"/>
              <a:ext cx="685800" cy="571499"/>
            </a:xfrm>
            <a:prstGeom prst="rect">
              <a:avLst/>
            </a:prstGeom>
          </p:spPr>
        </p:pic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9CB04596-D924-4804-8BF9-8E5E5462A064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5940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0" dirty="0"/>
                <a:t>Coal</a:t>
              </a:r>
              <a:endParaRPr lang="en-IE" sz="1050" baseline="-25000" dirty="0"/>
            </a:p>
          </p:txBody>
        </p:sp>
      </p:grpSp>
      <p:cxnSp>
        <p:nvCxnSpPr>
          <p:cNvPr id="190" name="Straight Arrow Connector 189">
            <a:extLst>
              <a:ext uri="{FF2B5EF4-FFF2-40B4-BE49-F238E27FC236}">
                <a16:creationId xmlns:a16="http://schemas.microsoft.com/office/drawing/2014/main" id="{6AA663D4-B307-4DE5-A89A-AC6B895A1F27}"/>
              </a:ext>
            </a:extLst>
          </p:cNvPr>
          <p:cNvCxnSpPr>
            <a:cxnSpLocks/>
            <a:stCxn id="185" idx="1"/>
            <a:endCxn id="162" idx="3"/>
          </p:cNvCxnSpPr>
          <p:nvPr/>
        </p:nvCxnSpPr>
        <p:spPr>
          <a:xfrm flipH="1" flipV="1">
            <a:off x="7662728" y="3473466"/>
            <a:ext cx="320557" cy="1690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784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6" name="Connector: Elbow 185">
            <a:extLst>
              <a:ext uri="{FF2B5EF4-FFF2-40B4-BE49-F238E27FC236}">
                <a16:creationId xmlns:a16="http://schemas.microsoft.com/office/drawing/2014/main" id="{E199F55F-9EBD-46DE-9BFF-CBDC78D1A5F5}"/>
              </a:ext>
            </a:extLst>
          </p:cNvPr>
          <p:cNvCxnSpPr>
            <a:cxnSpLocks/>
            <a:endCxn id="184" idx="1"/>
          </p:cNvCxnSpPr>
          <p:nvPr/>
        </p:nvCxnSpPr>
        <p:spPr>
          <a:xfrm rot="16200000" flipH="1">
            <a:off x="2668210" y="3271080"/>
            <a:ext cx="3932588" cy="366540"/>
          </a:xfrm>
          <a:prstGeom prst="bentConnector2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1ACDCC1-D434-4C11-B735-27ECC81F4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200256"/>
            <a:ext cx="7924800" cy="504056"/>
          </a:xfrm>
        </p:spPr>
        <p:txBody>
          <a:bodyPr/>
          <a:lstStyle/>
          <a:p>
            <a:r>
              <a:rPr lang="en-IE" dirty="0"/>
              <a:t>Network physics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934982B-4F97-4250-B427-88ECC131F5F3}"/>
              </a:ext>
            </a:extLst>
          </p:cNvPr>
          <p:cNvGrpSpPr/>
          <p:nvPr/>
        </p:nvGrpSpPr>
        <p:grpSpPr>
          <a:xfrm>
            <a:off x="4460071" y="1181540"/>
            <a:ext cx="1440811" cy="822792"/>
            <a:chOff x="5126950" y="2950513"/>
            <a:chExt cx="1440811" cy="822792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9438FA9-5219-4A5A-A667-5AD0C1443E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62A9649-9F68-496A-8042-3F72AE41AC49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Electricity</a:t>
              </a:r>
              <a:endParaRPr lang="en-IE" sz="1600" baseline="-25000" dirty="0"/>
            </a:p>
          </p:txBody>
        </p:sp>
      </p:grp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AD610D5-0ADA-445A-960F-0BF3FA15FCAB}"/>
              </a:ext>
            </a:extLst>
          </p:cNvPr>
          <p:cNvCxnSpPr>
            <a:cxnSpLocks/>
            <a:endCxn id="11" idx="1"/>
          </p:cNvCxnSpPr>
          <p:nvPr/>
        </p:nvCxnSpPr>
        <p:spPr>
          <a:xfrm flipV="1">
            <a:off x="4104493" y="1467290"/>
            <a:ext cx="713281" cy="4763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D605299-C96E-41D6-8F5D-B12C61D76C94}"/>
              </a:ext>
            </a:extLst>
          </p:cNvPr>
          <p:cNvGrpSpPr/>
          <p:nvPr/>
        </p:nvGrpSpPr>
        <p:grpSpPr>
          <a:xfrm>
            <a:off x="4440268" y="2168715"/>
            <a:ext cx="1440811" cy="822792"/>
            <a:chOff x="5126950" y="2950513"/>
            <a:chExt cx="1440811" cy="822792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34D19C3-5069-4DD4-858E-AD849C01A5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F4F18DFA-3780-449F-B76C-0925D80C2976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CO</a:t>
              </a:r>
              <a:r>
                <a:rPr lang="en-GB" sz="1600" baseline="-25000" dirty="0"/>
                <a:t>2</a:t>
              </a:r>
              <a:endParaRPr lang="en-IE" sz="1600" baseline="-25000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DE71691-66C4-4790-82E6-14662A95A195}"/>
              </a:ext>
            </a:extLst>
          </p:cNvPr>
          <p:cNvGrpSpPr/>
          <p:nvPr/>
        </p:nvGrpSpPr>
        <p:grpSpPr>
          <a:xfrm>
            <a:off x="4440268" y="3190656"/>
            <a:ext cx="1440811" cy="822792"/>
            <a:chOff x="5126950" y="2950513"/>
            <a:chExt cx="1440811" cy="822792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1521359-42BC-4ECD-A634-0FF8198EC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E187F04-6624-4BCC-A78B-A6D2E6960754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NO</a:t>
              </a:r>
              <a:r>
                <a:rPr lang="en-GB" sz="1600" baseline="-25000" dirty="0"/>
                <a:t>x</a:t>
              </a:r>
              <a:endParaRPr lang="en-IE" sz="1600" baseline="-25000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2B7D5F2-67E8-443E-B2F9-D55C0BEE5146}"/>
              </a:ext>
            </a:extLst>
          </p:cNvPr>
          <p:cNvGrpSpPr/>
          <p:nvPr/>
        </p:nvGrpSpPr>
        <p:grpSpPr>
          <a:xfrm>
            <a:off x="4440268" y="4174141"/>
            <a:ext cx="1440811" cy="822792"/>
            <a:chOff x="5126950" y="2950513"/>
            <a:chExt cx="1440811" cy="82279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BBC8A47-91C6-47BD-8877-207338FD2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9141C2F-BD29-4514-BD51-CF2EE36603C0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FRR</a:t>
              </a:r>
              <a:endParaRPr lang="en-IE" sz="1600" baseline="-25000" dirty="0"/>
            </a:p>
          </p:txBody>
        </p:sp>
      </p:grpSp>
      <p:cxnSp>
        <p:nvCxnSpPr>
          <p:cNvPr id="24" name="Connector: Elbow 23">
            <a:extLst>
              <a:ext uri="{FF2B5EF4-FFF2-40B4-BE49-F238E27FC236}">
                <a16:creationId xmlns:a16="http://schemas.microsoft.com/office/drawing/2014/main" id="{C50EFFA4-6FA8-4E03-BDA1-D5575471B15F}"/>
              </a:ext>
            </a:extLst>
          </p:cNvPr>
          <p:cNvCxnSpPr>
            <a:cxnSpLocks/>
            <a:endCxn id="16" idx="1"/>
          </p:cNvCxnSpPr>
          <p:nvPr/>
        </p:nvCxnSpPr>
        <p:spPr>
          <a:xfrm>
            <a:off x="4104493" y="1472053"/>
            <a:ext cx="693478" cy="982412"/>
          </a:xfrm>
          <a:prstGeom prst="bentConnector3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or: Elbow 24">
            <a:extLst>
              <a:ext uri="{FF2B5EF4-FFF2-40B4-BE49-F238E27FC236}">
                <a16:creationId xmlns:a16="http://schemas.microsoft.com/office/drawing/2014/main" id="{0D392DEA-7299-4106-A629-534114DF2B8C}"/>
              </a:ext>
            </a:extLst>
          </p:cNvPr>
          <p:cNvCxnSpPr>
            <a:cxnSpLocks/>
            <a:endCxn id="19" idx="1"/>
          </p:cNvCxnSpPr>
          <p:nvPr/>
        </p:nvCxnSpPr>
        <p:spPr>
          <a:xfrm>
            <a:off x="4104493" y="1472053"/>
            <a:ext cx="693478" cy="2004353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1826D8BE-40D2-4BF7-87A8-07B2CB007B4C}"/>
              </a:ext>
            </a:extLst>
          </p:cNvPr>
          <p:cNvCxnSpPr>
            <a:cxnSpLocks/>
            <a:endCxn id="22" idx="1"/>
          </p:cNvCxnSpPr>
          <p:nvPr/>
        </p:nvCxnSpPr>
        <p:spPr>
          <a:xfrm>
            <a:off x="4104493" y="1472053"/>
            <a:ext cx="693478" cy="2987838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>
            <a:extLst>
              <a:ext uri="{FF2B5EF4-FFF2-40B4-BE49-F238E27FC236}">
                <a16:creationId xmlns:a16="http://schemas.microsoft.com/office/drawing/2014/main" id="{6FCB08E7-9A6E-41FE-99F3-B0921C3CC1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094" y="953305"/>
            <a:ext cx="2092944" cy="1429152"/>
          </a:xfrm>
          <a:prstGeom prst="rect">
            <a:avLst/>
          </a:prstGeom>
        </p:spPr>
      </p:pic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D582FD81-1411-422C-97DE-A4817BF31944}"/>
              </a:ext>
            </a:extLst>
          </p:cNvPr>
          <p:cNvCxnSpPr>
            <a:cxnSpLocks/>
            <a:endCxn id="11" idx="3"/>
          </p:cNvCxnSpPr>
          <p:nvPr/>
        </p:nvCxnSpPr>
        <p:spPr>
          <a:xfrm flipH="1">
            <a:off x="5503574" y="1467290"/>
            <a:ext cx="601554" cy="0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>
            <a:extLst>
              <a:ext uri="{FF2B5EF4-FFF2-40B4-BE49-F238E27FC236}">
                <a16:creationId xmlns:a16="http://schemas.microsoft.com/office/drawing/2014/main" id="{BD4070A2-9501-4E7A-B2A2-133E923AB1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278" y="927533"/>
            <a:ext cx="2746238" cy="1907376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C430B6A-62D9-4F67-AC61-FF86E501B40D}"/>
              </a:ext>
            </a:extLst>
          </p:cNvPr>
          <p:cNvSpPr txBox="1"/>
          <p:nvPr/>
        </p:nvSpPr>
        <p:spPr>
          <a:xfrm>
            <a:off x="2246323" y="889846"/>
            <a:ext cx="13372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600" dirty="0"/>
              <a:t>Gas network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E599C4DB-ED6E-463C-ACE9-4A612449AF78}"/>
              </a:ext>
            </a:extLst>
          </p:cNvPr>
          <p:cNvSpPr txBox="1"/>
          <p:nvPr/>
        </p:nvSpPr>
        <p:spPr>
          <a:xfrm>
            <a:off x="7940174" y="927533"/>
            <a:ext cx="18373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600" dirty="0"/>
              <a:t>Electricity network</a:t>
            </a:r>
          </a:p>
        </p:txBody>
      </p: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B18F73D7-7002-485E-941E-D86199DABF2F}"/>
              </a:ext>
            </a:extLst>
          </p:cNvPr>
          <p:cNvGrpSpPr/>
          <p:nvPr/>
        </p:nvGrpSpPr>
        <p:grpSpPr>
          <a:xfrm>
            <a:off x="994710" y="3954911"/>
            <a:ext cx="1440811" cy="822792"/>
            <a:chOff x="5126950" y="2950513"/>
            <a:chExt cx="1440811" cy="822792"/>
          </a:xfrm>
        </p:grpSpPr>
        <p:pic>
          <p:nvPicPr>
            <p:cNvPr id="145" name="Picture 144">
              <a:extLst>
                <a:ext uri="{FF2B5EF4-FFF2-40B4-BE49-F238E27FC236}">
                  <a16:creationId xmlns:a16="http://schemas.microsoft.com/office/drawing/2014/main" id="{7D7F3FAB-0559-4B36-AD69-2A67C1F07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E87A714B-FC3E-4184-A63A-D09495A41622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H2 Storage</a:t>
              </a:r>
              <a:endParaRPr lang="en-IE" sz="1600" baseline="-25000" dirty="0"/>
            </a:p>
          </p:txBody>
        </p:sp>
      </p:grpSp>
      <p:grpSp>
        <p:nvGrpSpPr>
          <p:cNvPr id="150" name="Group 149">
            <a:extLst>
              <a:ext uri="{FF2B5EF4-FFF2-40B4-BE49-F238E27FC236}">
                <a16:creationId xmlns:a16="http://schemas.microsoft.com/office/drawing/2014/main" id="{FC85DF9C-4253-4B2F-B6FE-BBC05BEA8F3D}"/>
              </a:ext>
            </a:extLst>
          </p:cNvPr>
          <p:cNvGrpSpPr/>
          <p:nvPr/>
        </p:nvGrpSpPr>
        <p:grpSpPr>
          <a:xfrm>
            <a:off x="1065053" y="2887902"/>
            <a:ext cx="1266825" cy="827246"/>
            <a:chOff x="6773544" y="2945750"/>
            <a:chExt cx="1266825" cy="827246"/>
          </a:xfrm>
        </p:grpSpPr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id="{5A9FEDFB-029D-4371-B830-3670CAF670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DF5B7FC1-CA36-45CA-93A8-03FBFB0F3D60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SMRP</a:t>
              </a:r>
              <a:endParaRPr lang="en-IE" sz="1600" dirty="0"/>
            </a:p>
          </p:txBody>
        </p:sp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71B3E50D-358F-44B3-98EC-94F2577D83D1}"/>
              </a:ext>
            </a:extLst>
          </p:cNvPr>
          <p:cNvGrpSpPr/>
          <p:nvPr/>
        </p:nvGrpSpPr>
        <p:grpSpPr>
          <a:xfrm>
            <a:off x="2361179" y="3950457"/>
            <a:ext cx="1266825" cy="827246"/>
            <a:chOff x="6773544" y="2945750"/>
            <a:chExt cx="1266825" cy="827246"/>
          </a:xfrm>
        </p:grpSpPr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58D37CDF-1986-4362-9284-ED85815782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155" name="TextBox 154">
              <a:extLst>
                <a:ext uri="{FF2B5EF4-FFF2-40B4-BE49-F238E27FC236}">
                  <a16:creationId xmlns:a16="http://schemas.microsoft.com/office/drawing/2014/main" id="{3694F858-A788-4E20-9DDB-B80093B4304D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Fuel Cell</a:t>
              </a:r>
              <a:endParaRPr lang="en-IE" sz="1600" dirty="0"/>
            </a:p>
          </p:txBody>
        </p:sp>
      </p:grpSp>
      <p:cxnSp>
        <p:nvCxnSpPr>
          <p:cNvPr id="156" name="Straight Arrow Connector 155">
            <a:extLst>
              <a:ext uri="{FF2B5EF4-FFF2-40B4-BE49-F238E27FC236}">
                <a16:creationId xmlns:a16="http://schemas.microsoft.com/office/drawing/2014/main" id="{60F5483C-C70D-4852-91EA-8D42C8E41C73}"/>
              </a:ext>
            </a:extLst>
          </p:cNvPr>
          <p:cNvCxnSpPr>
            <a:cxnSpLocks/>
            <a:stCxn id="152" idx="2"/>
            <a:endCxn id="145" idx="0"/>
          </p:cNvCxnSpPr>
          <p:nvPr/>
        </p:nvCxnSpPr>
        <p:spPr>
          <a:xfrm flipH="1">
            <a:off x="1695313" y="3715148"/>
            <a:ext cx="3153" cy="239763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Arrow Connector 156">
            <a:extLst>
              <a:ext uri="{FF2B5EF4-FFF2-40B4-BE49-F238E27FC236}">
                <a16:creationId xmlns:a16="http://schemas.microsoft.com/office/drawing/2014/main" id="{D5D24DF3-B857-40A3-A262-2B8419C3E0FD}"/>
              </a:ext>
            </a:extLst>
          </p:cNvPr>
          <p:cNvCxnSpPr>
            <a:cxnSpLocks/>
            <a:stCxn id="145" idx="3"/>
            <a:endCxn id="154" idx="1"/>
          </p:cNvCxnSpPr>
          <p:nvPr/>
        </p:nvCxnSpPr>
        <p:spPr>
          <a:xfrm>
            <a:off x="2038213" y="4240661"/>
            <a:ext cx="632529" cy="309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Connector: Elbow 161">
            <a:extLst>
              <a:ext uri="{FF2B5EF4-FFF2-40B4-BE49-F238E27FC236}">
                <a16:creationId xmlns:a16="http://schemas.microsoft.com/office/drawing/2014/main" id="{755B7717-AB83-44A4-90C1-542D71A8360B}"/>
              </a:ext>
            </a:extLst>
          </p:cNvPr>
          <p:cNvCxnSpPr>
            <a:cxnSpLocks/>
            <a:stCxn id="154" idx="3"/>
            <a:endCxn id="11" idx="1"/>
          </p:cNvCxnSpPr>
          <p:nvPr/>
        </p:nvCxnSpPr>
        <p:spPr>
          <a:xfrm flipV="1">
            <a:off x="3318442" y="1467290"/>
            <a:ext cx="1499332" cy="2773680"/>
          </a:xfrm>
          <a:prstGeom prst="bentConnector3">
            <a:avLst>
              <a:gd name="adj1" fmla="val 62644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Connector: Elbow 162">
            <a:extLst>
              <a:ext uri="{FF2B5EF4-FFF2-40B4-BE49-F238E27FC236}">
                <a16:creationId xmlns:a16="http://schemas.microsoft.com/office/drawing/2014/main" id="{55CA7BE0-5F4D-4358-85B8-F5A43B5C3079}"/>
              </a:ext>
            </a:extLst>
          </p:cNvPr>
          <p:cNvCxnSpPr>
            <a:cxnSpLocks/>
            <a:stCxn id="154" idx="3"/>
            <a:endCxn id="22" idx="1"/>
          </p:cNvCxnSpPr>
          <p:nvPr/>
        </p:nvCxnSpPr>
        <p:spPr>
          <a:xfrm>
            <a:off x="3318442" y="4240970"/>
            <a:ext cx="1479529" cy="218921"/>
          </a:xfrm>
          <a:prstGeom prst="bentConnector3">
            <a:avLst>
              <a:gd name="adj1" fmla="val 33419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Arrow Connector 163">
            <a:extLst>
              <a:ext uri="{FF2B5EF4-FFF2-40B4-BE49-F238E27FC236}">
                <a16:creationId xmlns:a16="http://schemas.microsoft.com/office/drawing/2014/main" id="{3B01A984-819C-40DC-B01F-DF0379F3C718}"/>
              </a:ext>
            </a:extLst>
          </p:cNvPr>
          <p:cNvCxnSpPr>
            <a:cxnSpLocks/>
            <a:endCxn id="151" idx="0"/>
          </p:cNvCxnSpPr>
          <p:nvPr/>
        </p:nvCxnSpPr>
        <p:spPr>
          <a:xfrm>
            <a:off x="1675510" y="2168715"/>
            <a:ext cx="22956" cy="719187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Connector: Elbow 166">
            <a:extLst>
              <a:ext uri="{FF2B5EF4-FFF2-40B4-BE49-F238E27FC236}">
                <a16:creationId xmlns:a16="http://schemas.microsoft.com/office/drawing/2014/main" id="{AC00493B-9E4D-48B7-9175-A86D4115A92D}"/>
              </a:ext>
            </a:extLst>
          </p:cNvPr>
          <p:cNvCxnSpPr>
            <a:cxnSpLocks/>
            <a:endCxn id="11" idx="3"/>
          </p:cNvCxnSpPr>
          <p:nvPr/>
        </p:nvCxnSpPr>
        <p:spPr>
          <a:xfrm rot="10800000">
            <a:off x="5503574" y="1467290"/>
            <a:ext cx="934176" cy="675002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Connector: Elbow 167">
            <a:extLst>
              <a:ext uri="{FF2B5EF4-FFF2-40B4-BE49-F238E27FC236}">
                <a16:creationId xmlns:a16="http://schemas.microsoft.com/office/drawing/2014/main" id="{76B61E73-E750-437E-9A94-202D19AC6328}"/>
              </a:ext>
            </a:extLst>
          </p:cNvPr>
          <p:cNvCxnSpPr>
            <a:cxnSpLocks/>
            <a:endCxn id="16" idx="3"/>
          </p:cNvCxnSpPr>
          <p:nvPr/>
        </p:nvCxnSpPr>
        <p:spPr>
          <a:xfrm rot="10800000" flipV="1">
            <a:off x="5483772" y="2158719"/>
            <a:ext cx="1269429" cy="295745"/>
          </a:xfrm>
          <a:prstGeom prst="bentConnector3">
            <a:avLst>
              <a:gd name="adj1" fmla="val 6142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Connector: Elbow 170">
            <a:extLst>
              <a:ext uri="{FF2B5EF4-FFF2-40B4-BE49-F238E27FC236}">
                <a16:creationId xmlns:a16="http://schemas.microsoft.com/office/drawing/2014/main" id="{B03506BD-850E-4A6A-BECC-E4030F354221}"/>
              </a:ext>
            </a:extLst>
          </p:cNvPr>
          <p:cNvCxnSpPr>
            <a:cxnSpLocks/>
            <a:endCxn id="19" idx="3"/>
          </p:cNvCxnSpPr>
          <p:nvPr/>
        </p:nvCxnSpPr>
        <p:spPr>
          <a:xfrm rot="5400000">
            <a:off x="5060160" y="2565904"/>
            <a:ext cx="1334114" cy="486891"/>
          </a:xfrm>
          <a:prstGeom prst="bentConnector2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Connector: Elbow 177">
            <a:extLst>
              <a:ext uri="{FF2B5EF4-FFF2-40B4-BE49-F238E27FC236}">
                <a16:creationId xmlns:a16="http://schemas.microsoft.com/office/drawing/2014/main" id="{C83DC0D4-42BA-45B0-8C5B-42483C9DA06F}"/>
              </a:ext>
            </a:extLst>
          </p:cNvPr>
          <p:cNvCxnSpPr>
            <a:cxnSpLocks/>
            <a:endCxn id="22" idx="3"/>
          </p:cNvCxnSpPr>
          <p:nvPr/>
        </p:nvCxnSpPr>
        <p:spPr>
          <a:xfrm rot="5400000">
            <a:off x="4550790" y="3042741"/>
            <a:ext cx="2350131" cy="484168"/>
          </a:xfrm>
          <a:prstGeom prst="bentConnector2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3" name="Group 182">
            <a:extLst>
              <a:ext uri="{FF2B5EF4-FFF2-40B4-BE49-F238E27FC236}">
                <a16:creationId xmlns:a16="http://schemas.microsoft.com/office/drawing/2014/main" id="{01D6B59C-42A3-4938-98B1-268909A59193}"/>
              </a:ext>
            </a:extLst>
          </p:cNvPr>
          <p:cNvGrpSpPr/>
          <p:nvPr/>
        </p:nvGrpSpPr>
        <p:grpSpPr>
          <a:xfrm>
            <a:off x="4460071" y="5134894"/>
            <a:ext cx="1440811" cy="822792"/>
            <a:chOff x="5126950" y="2950513"/>
            <a:chExt cx="1440811" cy="822792"/>
          </a:xfrm>
        </p:grpSpPr>
        <p:pic>
          <p:nvPicPr>
            <p:cNvPr id="184" name="Picture 183">
              <a:extLst>
                <a:ext uri="{FF2B5EF4-FFF2-40B4-BE49-F238E27FC236}">
                  <a16:creationId xmlns:a16="http://schemas.microsoft.com/office/drawing/2014/main" id="{F888E215-CA08-46DE-BEFC-558E3CF9CA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85" name="TextBox 184">
              <a:extLst>
                <a:ext uri="{FF2B5EF4-FFF2-40B4-BE49-F238E27FC236}">
                  <a16:creationId xmlns:a16="http://schemas.microsoft.com/office/drawing/2014/main" id="{E2B91AB8-258E-4C49-AE85-5992048DFA9B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Inertia</a:t>
              </a:r>
              <a:endParaRPr lang="en-IE" sz="1600" baseline="-25000" dirty="0"/>
            </a:p>
          </p:txBody>
        </p:sp>
      </p:grpSp>
      <p:cxnSp>
        <p:nvCxnSpPr>
          <p:cNvPr id="187" name="Connector: Elbow 186">
            <a:extLst>
              <a:ext uri="{FF2B5EF4-FFF2-40B4-BE49-F238E27FC236}">
                <a16:creationId xmlns:a16="http://schemas.microsoft.com/office/drawing/2014/main" id="{E30244C4-2CB9-4E42-A535-9D2E66B7E91C}"/>
              </a:ext>
            </a:extLst>
          </p:cNvPr>
          <p:cNvCxnSpPr>
            <a:cxnSpLocks/>
            <a:endCxn id="184" idx="3"/>
          </p:cNvCxnSpPr>
          <p:nvPr/>
        </p:nvCxnSpPr>
        <p:spPr>
          <a:xfrm rot="5400000">
            <a:off x="4104795" y="3557499"/>
            <a:ext cx="3261924" cy="464366"/>
          </a:xfrm>
          <a:prstGeom prst="bentConnector2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Group 46">
            <a:extLst>
              <a:ext uri="{FF2B5EF4-FFF2-40B4-BE49-F238E27FC236}">
                <a16:creationId xmlns:a16="http://schemas.microsoft.com/office/drawing/2014/main" id="{516268E3-35F8-4825-9BEF-E1F61A1CE59A}"/>
              </a:ext>
            </a:extLst>
          </p:cNvPr>
          <p:cNvGrpSpPr/>
          <p:nvPr/>
        </p:nvGrpSpPr>
        <p:grpSpPr>
          <a:xfrm>
            <a:off x="6686282" y="5429014"/>
            <a:ext cx="1266825" cy="827246"/>
            <a:chOff x="6773544" y="2945750"/>
            <a:chExt cx="1266825" cy="827246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2AE4F683-6782-491C-84F2-75C30FE1D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B3910EF1-762C-40CC-B82E-7FC090C10D6D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Electrolyser</a:t>
              </a:r>
              <a:endParaRPr lang="en-IE" sz="1600" dirty="0"/>
            </a:p>
          </p:txBody>
        </p:sp>
      </p:grpSp>
      <p:cxnSp>
        <p:nvCxnSpPr>
          <p:cNvPr id="50" name="Connector: Elbow 49">
            <a:extLst>
              <a:ext uri="{FF2B5EF4-FFF2-40B4-BE49-F238E27FC236}">
                <a16:creationId xmlns:a16="http://schemas.microsoft.com/office/drawing/2014/main" id="{94FB7FA3-21F6-4969-B268-7450DAF9D736}"/>
              </a:ext>
            </a:extLst>
          </p:cNvPr>
          <p:cNvCxnSpPr>
            <a:cxnSpLocks/>
            <a:stCxn id="49" idx="2"/>
            <a:endCxn id="149" idx="2"/>
          </p:cNvCxnSpPr>
          <p:nvPr/>
        </p:nvCxnSpPr>
        <p:spPr>
          <a:xfrm rot="5400000" flipH="1">
            <a:off x="3778127" y="2714693"/>
            <a:ext cx="1478557" cy="5604579"/>
          </a:xfrm>
          <a:prstGeom prst="bentConnector3">
            <a:avLst>
              <a:gd name="adj1" fmla="val -10952"/>
            </a:avLst>
          </a:prstGeom>
          <a:ln w="28575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or: Elbow 50">
            <a:extLst>
              <a:ext uri="{FF2B5EF4-FFF2-40B4-BE49-F238E27FC236}">
                <a16:creationId xmlns:a16="http://schemas.microsoft.com/office/drawing/2014/main" id="{107C63D8-F6C1-4F66-B83A-4F365BC4AA53}"/>
              </a:ext>
            </a:extLst>
          </p:cNvPr>
          <p:cNvCxnSpPr>
            <a:cxnSpLocks/>
            <a:stCxn id="38" idx="2"/>
            <a:endCxn id="48" idx="0"/>
          </p:cNvCxnSpPr>
          <p:nvPr/>
        </p:nvCxnSpPr>
        <p:spPr>
          <a:xfrm rot="16200000" flipH="1">
            <a:off x="5654852" y="3764170"/>
            <a:ext cx="3046557" cy="283129"/>
          </a:xfrm>
          <a:prstGeom prst="bentConnector3">
            <a:avLst>
              <a:gd name="adj1" fmla="val 50000"/>
            </a:avLst>
          </a:prstGeom>
          <a:ln w="28575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or: Elbow 51">
            <a:extLst>
              <a:ext uri="{FF2B5EF4-FFF2-40B4-BE49-F238E27FC236}">
                <a16:creationId xmlns:a16="http://schemas.microsoft.com/office/drawing/2014/main" id="{15AF1F42-8A43-4CED-BD15-78F7236622D2}"/>
              </a:ext>
            </a:extLst>
          </p:cNvPr>
          <p:cNvCxnSpPr>
            <a:cxnSpLocks/>
            <a:stCxn id="48" idx="1"/>
            <a:endCxn id="22" idx="3"/>
          </p:cNvCxnSpPr>
          <p:nvPr/>
        </p:nvCxnSpPr>
        <p:spPr>
          <a:xfrm rot="10800000">
            <a:off x="5483771" y="4459891"/>
            <a:ext cx="1512074" cy="1259636"/>
          </a:xfrm>
          <a:prstGeom prst="bentConnector3">
            <a:avLst>
              <a:gd name="adj1" fmla="val 50000"/>
            </a:avLst>
          </a:prstGeom>
          <a:ln w="28575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05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2" name="Google Shape;3602;p36"/>
          <p:cNvSpPr/>
          <p:nvPr/>
        </p:nvSpPr>
        <p:spPr>
          <a:xfrm>
            <a:off x="990600" y="1051561"/>
            <a:ext cx="4564380" cy="5102740"/>
          </a:xfrm>
          <a:prstGeom prst="rect">
            <a:avLst/>
          </a:prstGeom>
          <a:solidFill>
            <a:srgbClr val="CBCBEF">
              <a:alpha val="49803"/>
            </a:srgbClr>
          </a:solidFill>
          <a:ln w="25400" cap="flat" cmpd="sng">
            <a:solidFill>
              <a:srgbClr val="94AC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3" name="Google Shape;3603;p36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fi-FI"/>
              <a:t>Gas Grid: Implementation</a:t>
            </a:r>
            <a:endParaRPr/>
          </a:p>
        </p:txBody>
      </p:sp>
      <p:sp>
        <p:nvSpPr>
          <p:cNvPr id="3604" name="Google Shape;3604;p36"/>
          <p:cNvSpPr/>
          <p:nvPr/>
        </p:nvSpPr>
        <p:spPr>
          <a:xfrm>
            <a:off x="4061460" y="1051560"/>
            <a:ext cx="5029200" cy="5102740"/>
          </a:xfrm>
          <a:prstGeom prst="rect">
            <a:avLst/>
          </a:prstGeom>
          <a:solidFill>
            <a:schemeClr val="accent1">
              <a:alpha val="49803"/>
            </a:schemeClr>
          </a:solidFill>
          <a:ln w="25400" cap="flat" cmpd="sng">
            <a:solidFill>
              <a:srgbClr val="94ACB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05" name="Google Shape;3605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0600" y="1478580"/>
            <a:ext cx="8100060" cy="4333642"/>
          </a:xfrm>
          <a:prstGeom prst="rect">
            <a:avLst/>
          </a:prstGeom>
          <a:noFill/>
          <a:ln>
            <a:noFill/>
          </a:ln>
        </p:spPr>
      </p:pic>
      <p:sp>
        <p:nvSpPr>
          <p:cNvPr id="3606" name="Google Shape;3606;p36"/>
          <p:cNvSpPr txBox="1"/>
          <p:nvPr/>
        </p:nvSpPr>
        <p:spPr>
          <a:xfrm>
            <a:off x="2074948" y="1181399"/>
            <a:ext cx="125867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i-FI" sz="1400" b="1" i="0" u="none" strike="noStrike" kern="0" cap="none" spc="0" normalizeH="0" baseline="0" noProof="0">
                <a:ln>
                  <a:noFill/>
                </a:ln>
                <a:solidFill>
                  <a:srgbClr val="212167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Gas network</a:t>
            </a:r>
            <a:endParaRPr kumimoji="0" sz="1400" b="1" i="0" u="none" strike="noStrike" kern="0" cap="none" spc="0" normalizeH="0" baseline="0" noProof="0">
              <a:ln>
                <a:noFill/>
              </a:ln>
              <a:solidFill>
                <a:srgbClr val="212167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7" name="Google Shape;3607;p36"/>
          <p:cNvSpPr txBox="1"/>
          <p:nvPr/>
        </p:nvSpPr>
        <p:spPr>
          <a:xfrm>
            <a:off x="6544078" y="1181399"/>
            <a:ext cx="177644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i-FI" sz="1400" b="1" i="0" u="none" strike="noStrike" kern="0" cap="none" spc="0" normalizeH="0" baseline="0" noProof="0">
                <a:ln>
                  <a:noFill/>
                </a:ln>
                <a:solidFill>
                  <a:srgbClr val="004772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Electricity network</a:t>
            </a:r>
            <a:endParaRPr kumimoji="0" sz="1400" b="1" i="0" u="none" strike="noStrike" kern="0" cap="none" spc="0" normalizeH="0" baseline="0" noProof="0">
              <a:ln>
                <a:noFill/>
              </a:ln>
              <a:solidFill>
                <a:srgbClr val="004772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8" name="Google Shape;3608;p36"/>
          <p:cNvSpPr txBox="1"/>
          <p:nvPr/>
        </p:nvSpPr>
        <p:spPr>
          <a:xfrm>
            <a:off x="4326829" y="1136501"/>
            <a:ext cx="128753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i-FI" sz="1400" b="1" i="0" u="none" strike="noStrike" kern="0" cap="none" spc="0" normalizeH="0" baseline="0" noProof="0">
                <a:ln>
                  <a:noFill/>
                </a:ln>
                <a:solidFill>
                  <a:srgbClr val="212167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Gas-fired 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i-FI" sz="1400" b="1" i="0" u="none" strike="noStrike" kern="0" cap="none" spc="0" normalizeH="0" baseline="0" noProof="0">
                <a:ln>
                  <a:noFill/>
                </a:ln>
                <a:solidFill>
                  <a:srgbClr val="212167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power plants</a:t>
            </a:r>
            <a:endParaRPr kumimoji="0" sz="1400" b="1" i="0" u="none" strike="noStrike" kern="0" cap="none" spc="0" normalizeH="0" baseline="0" noProof="0">
              <a:ln>
                <a:noFill/>
              </a:ln>
              <a:solidFill>
                <a:srgbClr val="212167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5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i-FI"/>
              <a:t>Building heating: Modelled system</a:t>
            </a:r>
            <a:endParaRPr/>
          </a:p>
        </p:txBody>
      </p:sp>
      <p:pic>
        <p:nvPicPr>
          <p:cNvPr id="388" name="Google Shape;38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8137" y="1820899"/>
            <a:ext cx="9329725" cy="3216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DCC1-D434-4C11-B735-27ECC81F4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Cascading river systems using connection delays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DBC726A-610B-4F2A-ABEE-5B6CC26F9BBC}"/>
              </a:ext>
            </a:extLst>
          </p:cNvPr>
          <p:cNvGrpSpPr/>
          <p:nvPr/>
        </p:nvGrpSpPr>
        <p:grpSpPr>
          <a:xfrm>
            <a:off x="4523407" y="2019172"/>
            <a:ext cx="1440811" cy="1079943"/>
            <a:chOff x="5119826" y="2950513"/>
            <a:chExt cx="1440811" cy="107994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8F143CB-5E41-45B0-9EA4-80660EA3A7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D98DB50-1A0E-4B6F-B04D-267A88AB637F}"/>
                </a:ext>
              </a:extLst>
            </p:cNvPr>
            <p:cNvSpPr txBox="1"/>
            <p:nvPr/>
          </p:nvSpPr>
          <p:spPr>
            <a:xfrm>
              <a:off x="5119826" y="3538013"/>
              <a:ext cx="1440811" cy="4924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Water Storage 3</a:t>
              </a:r>
              <a:endParaRPr lang="en-IE" sz="1600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9C1D9F74-F0A2-4448-B667-84EF4D2CCB1D}"/>
              </a:ext>
            </a:extLst>
          </p:cNvPr>
          <p:cNvGrpSpPr/>
          <p:nvPr/>
        </p:nvGrpSpPr>
        <p:grpSpPr>
          <a:xfrm>
            <a:off x="5964218" y="2020575"/>
            <a:ext cx="1266825" cy="827246"/>
            <a:chOff x="6773544" y="2945750"/>
            <a:chExt cx="1266825" cy="827246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5B21AAA-EFFD-46F7-9949-EAEADBC38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A33B52B-D723-40FA-84E2-CFFB80A52519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Hydro 3</a:t>
              </a:r>
              <a:endParaRPr lang="en-IE" sz="16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934982B-4F97-4250-B427-88ECC131F5F3}"/>
              </a:ext>
            </a:extLst>
          </p:cNvPr>
          <p:cNvGrpSpPr/>
          <p:nvPr/>
        </p:nvGrpSpPr>
        <p:grpSpPr>
          <a:xfrm>
            <a:off x="7277059" y="2020575"/>
            <a:ext cx="1440811" cy="822792"/>
            <a:chOff x="5126950" y="2950513"/>
            <a:chExt cx="1440811" cy="822792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9438FA9-5219-4A5A-A667-5AD0C1443E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62A9649-9F68-496A-8042-3F72AE41AC49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Electricity</a:t>
              </a:r>
              <a:endParaRPr lang="en-IE" sz="1600" baseline="-25000" dirty="0"/>
            </a:p>
          </p:txBody>
        </p:sp>
      </p:grp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F3DC6D2-7390-4CDF-9496-895313F5D4E2}"/>
              </a:ext>
            </a:extLst>
          </p:cNvPr>
          <p:cNvCxnSpPr>
            <a:cxnSpLocks/>
            <a:stCxn id="5" idx="3"/>
            <a:endCxn id="8" idx="1"/>
          </p:cNvCxnSpPr>
          <p:nvPr/>
        </p:nvCxnSpPr>
        <p:spPr>
          <a:xfrm>
            <a:off x="5574034" y="2304922"/>
            <a:ext cx="699747" cy="6166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AD610D5-0ADA-445A-960F-0BF3FA15FCAB}"/>
              </a:ext>
            </a:extLst>
          </p:cNvPr>
          <p:cNvCxnSpPr>
            <a:cxnSpLocks/>
            <a:stCxn id="8" idx="3"/>
            <a:endCxn id="11" idx="1"/>
          </p:cNvCxnSpPr>
          <p:nvPr/>
        </p:nvCxnSpPr>
        <p:spPr>
          <a:xfrm flipV="1">
            <a:off x="6921481" y="2306325"/>
            <a:ext cx="713281" cy="4763"/>
          </a:xfrm>
          <a:prstGeom prst="straightConnector1">
            <a:avLst/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2B7D5F2-67E8-443E-B2F9-D55C0BEE5146}"/>
              </a:ext>
            </a:extLst>
          </p:cNvPr>
          <p:cNvGrpSpPr/>
          <p:nvPr/>
        </p:nvGrpSpPr>
        <p:grpSpPr>
          <a:xfrm>
            <a:off x="7271072" y="4280501"/>
            <a:ext cx="1440811" cy="822792"/>
            <a:chOff x="5126950" y="2950513"/>
            <a:chExt cx="1440811" cy="82279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BBC8A47-91C6-47BD-8877-207338FD24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9141C2F-BD29-4514-BD51-CF2EE36603C0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FRR</a:t>
              </a:r>
              <a:endParaRPr lang="en-IE" sz="1600" baseline="-25000" dirty="0"/>
            </a:p>
          </p:txBody>
        </p:sp>
      </p:grp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1826D8BE-40D2-4BF7-87A8-07B2CB007B4C}"/>
              </a:ext>
            </a:extLst>
          </p:cNvPr>
          <p:cNvCxnSpPr>
            <a:cxnSpLocks/>
            <a:stCxn id="8" idx="3"/>
            <a:endCxn id="22" idx="1"/>
          </p:cNvCxnSpPr>
          <p:nvPr/>
        </p:nvCxnSpPr>
        <p:spPr>
          <a:xfrm>
            <a:off x="6921481" y="2311088"/>
            <a:ext cx="707294" cy="2255163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D37EB1BC-56D2-4515-A781-536EEAC3648A}"/>
              </a:ext>
            </a:extLst>
          </p:cNvPr>
          <p:cNvGrpSpPr/>
          <p:nvPr/>
        </p:nvGrpSpPr>
        <p:grpSpPr>
          <a:xfrm>
            <a:off x="3701629" y="2174083"/>
            <a:ext cx="584374" cy="547687"/>
            <a:chOff x="8392166" y="1676774"/>
            <a:chExt cx="1440811" cy="1347067"/>
          </a:xfrm>
        </p:grpSpPr>
        <p:pic>
          <p:nvPicPr>
            <p:cNvPr id="145" name="Picture 144">
              <a:extLst>
                <a:ext uri="{FF2B5EF4-FFF2-40B4-BE49-F238E27FC236}">
                  <a16:creationId xmlns:a16="http://schemas.microsoft.com/office/drawing/2014/main" id="{A0E777E1-5BA8-41C4-A96D-46E0E6353A6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149" name="TextBox 148">
              <a:extLst>
                <a:ext uri="{FF2B5EF4-FFF2-40B4-BE49-F238E27FC236}">
                  <a16:creationId xmlns:a16="http://schemas.microsoft.com/office/drawing/2014/main" id="{495B93DA-5F87-4A1C-A67E-A707402740F8}"/>
                </a:ext>
              </a:extLst>
            </p:cNvPr>
            <p:cNvSpPr txBox="1"/>
            <p:nvPr/>
          </p:nvSpPr>
          <p:spPr>
            <a:xfrm>
              <a:off x="8392166" y="2266846"/>
              <a:ext cx="1440811" cy="7569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Waterway 2-3</a:t>
              </a:r>
              <a:endParaRPr lang="en-IE" sz="1000" baseline="-25000" dirty="0"/>
            </a:p>
          </p:txBody>
        </p:sp>
      </p:grp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F8B2A190-8F77-44D4-AA03-89CDAB725348}"/>
              </a:ext>
            </a:extLst>
          </p:cNvPr>
          <p:cNvCxnSpPr>
            <a:cxnSpLocks/>
            <a:stCxn id="145" idx="3"/>
            <a:endCxn id="5" idx="1"/>
          </p:cNvCxnSpPr>
          <p:nvPr/>
        </p:nvCxnSpPr>
        <p:spPr>
          <a:xfrm>
            <a:off x="4116449" y="2295181"/>
            <a:ext cx="771785" cy="9741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1" name="Group 150">
            <a:extLst>
              <a:ext uri="{FF2B5EF4-FFF2-40B4-BE49-F238E27FC236}">
                <a16:creationId xmlns:a16="http://schemas.microsoft.com/office/drawing/2014/main" id="{CE4A4349-8360-40AA-8629-E7B4E6BADBCF}"/>
              </a:ext>
            </a:extLst>
          </p:cNvPr>
          <p:cNvGrpSpPr/>
          <p:nvPr/>
        </p:nvGrpSpPr>
        <p:grpSpPr>
          <a:xfrm>
            <a:off x="1338941" y="3077043"/>
            <a:ext cx="753868" cy="499647"/>
            <a:chOff x="6773544" y="2945750"/>
            <a:chExt cx="1266825" cy="839624"/>
          </a:xfrm>
        </p:grpSpPr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61A0F4DA-7485-447F-B03F-2F05B5856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C881FF77-57B0-42B4-B473-98BA3B7B3EEF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585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Hydro 1</a:t>
              </a:r>
              <a:endParaRPr lang="en-IE" sz="1000" dirty="0"/>
            </a:p>
          </p:txBody>
        </p:sp>
      </p:grp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EFD62E07-DD3F-4814-8AF9-A0742F62A529}"/>
              </a:ext>
            </a:extLst>
          </p:cNvPr>
          <p:cNvGrpSpPr/>
          <p:nvPr/>
        </p:nvGrpSpPr>
        <p:grpSpPr>
          <a:xfrm>
            <a:off x="2804930" y="2116942"/>
            <a:ext cx="792087" cy="682314"/>
            <a:chOff x="5126950" y="2950513"/>
            <a:chExt cx="1440811" cy="1095374"/>
          </a:xfrm>
        </p:grpSpPr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4FCBFE0C-B897-490B-8C64-F47568F8DB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366AF0AF-8072-4CEA-81C6-B04AB50A5B59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518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0" dirty="0"/>
                <a:t>Water Storage 2</a:t>
              </a:r>
              <a:endParaRPr lang="en-IE" sz="1050" baseline="-25000" dirty="0"/>
            </a:p>
          </p:txBody>
        </p:sp>
      </p:grpSp>
      <p:grpSp>
        <p:nvGrpSpPr>
          <p:cNvPr id="161" name="Group 160">
            <a:extLst>
              <a:ext uri="{FF2B5EF4-FFF2-40B4-BE49-F238E27FC236}">
                <a16:creationId xmlns:a16="http://schemas.microsoft.com/office/drawing/2014/main" id="{36FC83F2-9610-4420-A552-DBB25E5D1450}"/>
              </a:ext>
            </a:extLst>
          </p:cNvPr>
          <p:cNvGrpSpPr/>
          <p:nvPr/>
        </p:nvGrpSpPr>
        <p:grpSpPr>
          <a:xfrm>
            <a:off x="1319832" y="2111498"/>
            <a:ext cx="792087" cy="682314"/>
            <a:chOff x="5126950" y="2950513"/>
            <a:chExt cx="1440811" cy="1095374"/>
          </a:xfrm>
        </p:grpSpPr>
        <p:pic>
          <p:nvPicPr>
            <p:cNvPr id="162" name="Picture 161">
              <a:extLst>
                <a:ext uri="{FF2B5EF4-FFF2-40B4-BE49-F238E27FC236}">
                  <a16:creationId xmlns:a16="http://schemas.microsoft.com/office/drawing/2014/main" id="{FF62E8C1-8456-4B68-BCE8-C22514214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1E411D7A-FD88-4BE7-8CBA-628B1CD8BF7E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5188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50" dirty="0"/>
                <a:t>Water Storage 1</a:t>
              </a:r>
              <a:endParaRPr lang="en-IE" sz="1050" baseline="-25000" dirty="0"/>
            </a:p>
          </p:txBody>
        </p:sp>
      </p:grpSp>
      <p:grpSp>
        <p:nvGrpSpPr>
          <p:cNvPr id="164" name="Group 163">
            <a:extLst>
              <a:ext uri="{FF2B5EF4-FFF2-40B4-BE49-F238E27FC236}">
                <a16:creationId xmlns:a16="http://schemas.microsoft.com/office/drawing/2014/main" id="{8C6C1D40-DA42-43C2-8996-B86B23036712}"/>
              </a:ext>
            </a:extLst>
          </p:cNvPr>
          <p:cNvGrpSpPr/>
          <p:nvPr/>
        </p:nvGrpSpPr>
        <p:grpSpPr>
          <a:xfrm>
            <a:off x="2194745" y="2174932"/>
            <a:ext cx="584374" cy="547687"/>
            <a:chOff x="8392166" y="1676774"/>
            <a:chExt cx="1440811" cy="1347067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0A523D74-1E60-44AA-B08B-93528D2A9D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810213" y="1676774"/>
              <a:ext cx="604718" cy="595692"/>
            </a:xfrm>
            <a:prstGeom prst="rect">
              <a:avLst/>
            </a:prstGeom>
          </p:spPr>
        </p:pic>
        <p:sp>
          <p:nvSpPr>
            <p:cNvPr id="168" name="TextBox 167">
              <a:extLst>
                <a:ext uri="{FF2B5EF4-FFF2-40B4-BE49-F238E27FC236}">
                  <a16:creationId xmlns:a16="http://schemas.microsoft.com/office/drawing/2014/main" id="{932C2913-E3AE-4235-ACBF-640C46D38906}"/>
                </a:ext>
              </a:extLst>
            </p:cNvPr>
            <p:cNvSpPr txBox="1"/>
            <p:nvPr/>
          </p:nvSpPr>
          <p:spPr>
            <a:xfrm>
              <a:off x="8392166" y="2266846"/>
              <a:ext cx="1440811" cy="7569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Waterway 1-2</a:t>
              </a:r>
              <a:endParaRPr lang="en-IE" sz="1000" baseline="-25000" dirty="0"/>
            </a:p>
          </p:txBody>
        </p:sp>
      </p:grp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E16ACA21-BE26-4230-BE55-408BC17D0644}"/>
              </a:ext>
            </a:extLst>
          </p:cNvPr>
          <p:cNvGrpSpPr/>
          <p:nvPr/>
        </p:nvGrpSpPr>
        <p:grpSpPr>
          <a:xfrm>
            <a:off x="1338941" y="1360448"/>
            <a:ext cx="753868" cy="499647"/>
            <a:chOff x="6773544" y="2945750"/>
            <a:chExt cx="1266825" cy="839624"/>
          </a:xfrm>
        </p:grpSpPr>
        <p:pic>
          <p:nvPicPr>
            <p:cNvPr id="178" name="Picture 177">
              <a:extLst>
                <a:ext uri="{FF2B5EF4-FFF2-40B4-BE49-F238E27FC236}">
                  <a16:creationId xmlns:a16="http://schemas.microsoft.com/office/drawing/2014/main" id="{1701BA96-A2BE-4E3E-86F0-0B3C624458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2631B475-8607-4F87-AF9E-DC735219018C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585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Water infill</a:t>
              </a:r>
              <a:endParaRPr lang="en-IE" sz="1000" dirty="0"/>
            </a:p>
          </p:txBody>
        </p:sp>
      </p:grpSp>
      <p:cxnSp>
        <p:nvCxnSpPr>
          <p:cNvPr id="184" name="Straight Arrow Connector 183">
            <a:extLst>
              <a:ext uri="{FF2B5EF4-FFF2-40B4-BE49-F238E27FC236}">
                <a16:creationId xmlns:a16="http://schemas.microsoft.com/office/drawing/2014/main" id="{BB89B832-9E4E-4F39-B812-739F925A49F9}"/>
              </a:ext>
            </a:extLst>
          </p:cNvPr>
          <p:cNvCxnSpPr>
            <a:cxnSpLocks/>
            <a:stCxn id="183" idx="2"/>
            <a:endCxn id="162" idx="0"/>
          </p:cNvCxnSpPr>
          <p:nvPr/>
        </p:nvCxnSpPr>
        <p:spPr>
          <a:xfrm flipH="1">
            <a:off x="1704990" y="1860095"/>
            <a:ext cx="10885" cy="251403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Arrow Connector 184">
            <a:extLst>
              <a:ext uri="{FF2B5EF4-FFF2-40B4-BE49-F238E27FC236}">
                <a16:creationId xmlns:a16="http://schemas.microsoft.com/office/drawing/2014/main" id="{56A506A5-8365-410E-A33D-63A20BF4DEBA}"/>
              </a:ext>
            </a:extLst>
          </p:cNvPr>
          <p:cNvCxnSpPr>
            <a:cxnSpLocks/>
            <a:stCxn id="163" idx="2"/>
            <a:endCxn id="152" idx="0"/>
          </p:cNvCxnSpPr>
          <p:nvPr/>
        </p:nvCxnSpPr>
        <p:spPr>
          <a:xfrm flipH="1">
            <a:off x="1715875" y="2793812"/>
            <a:ext cx="1" cy="283231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Arrow Connector 185">
            <a:extLst>
              <a:ext uri="{FF2B5EF4-FFF2-40B4-BE49-F238E27FC236}">
                <a16:creationId xmlns:a16="http://schemas.microsoft.com/office/drawing/2014/main" id="{E923AE2D-E9E6-49BE-B7C5-F57F0205DD91}"/>
              </a:ext>
            </a:extLst>
          </p:cNvPr>
          <p:cNvCxnSpPr>
            <a:cxnSpLocks/>
            <a:stCxn id="162" idx="3"/>
            <a:endCxn id="167" idx="1"/>
          </p:cNvCxnSpPr>
          <p:nvPr/>
        </p:nvCxnSpPr>
        <p:spPr>
          <a:xfrm>
            <a:off x="1893499" y="2289493"/>
            <a:ext cx="470800" cy="6537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Arrow Connector 186">
            <a:extLst>
              <a:ext uri="{FF2B5EF4-FFF2-40B4-BE49-F238E27FC236}">
                <a16:creationId xmlns:a16="http://schemas.microsoft.com/office/drawing/2014/main" id="{3F248065-5B8C-4AFD-B674-3C32A37F64C7}"/>
              </a:ext>
            </a:extLst>
          </p:cNvPr>
          <p:cNvCxnSpPr>
            <a:cxnSpLocks/>
            <a:stCxn id="167" idx="3"/>
            <a:endCxn id="155" idx="1"/>
          </p:cNvCxnSpPr>
          <p:nvPr/>
        </p:nvCxnSpPr>
        <p:spPr>
          <a:xfrm flipV="1">
            <a:off x="2609565" y="2294937"/>
            <a:ext cx="392013" cy="1093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8" name="Group 187">
            <a:extLst>
              <a:ext uri="{FF2B5EF4-FFF2-40B4-BE49-F238E27FC236}">
                <a16:creationId xmlns:a16="http://schemas.microsoft.com/office/drawing/2014/main" id="{CEFB4272-54AA-4108-B29B-324297271F25}"/>
              </a:ext>
            </a:extLst>
          </p:cNvPr>
          <p:cNvGrpSpPr/>
          <p:nvPr/>
        </p:nvGrpSpPr>
        <p:grpSpPr>
          <a:xfrm>
            <a:off x="2820086" y="3089768"/>
            <a:ext cx="753868" cy="499647"/>
            <a:chOff x="6773544" y="2945750"/>
            <a:chExt cx="1266825" cy="839624"/>
          </a:xfrm>
        </p:grpSpPr>
        <p:pic>
          <p:nvPicPr>
            <p:cNvPr id="189" name="Picture 188">
              <a:extLst>
                <a:ext uri="{FF2B5EF4-FFF2-40B4-BE49-F238E27FC236}">
                  <a16:creationId xmlns:a16="http://schemas.microsoft.com/office/drawing/2014/main" id="{5CCEE74B-0DB6-47FA-9CAE-1A572E08BE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83107" y="2945750"/>
              <a:ext cx="647700" cy="581025"/>
            </a:xfrm>
            <a:prstGeom prst="rect">
              <a:avLst/>
            </a:prstGeom>
          </p:spPr>
        </p:pic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B247D1DA-8264-4934-98E5-83F571F03984}"/>
                </a:ext>
              </a:extLst>
            </p:cNvPr>
            <p:cNvSpPr txBox="1"/>
            <p:nvPr/>
          </p:nvSpPr>
          <p:spPr>
            <a:xfrm>
              <a:off x="6773544" y="3526775"/>
              <a:ext cx="1266825" cy="2585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000" dirty="0"/>
                <a:t>Hydro 1</a:t>
              </a:r>
              <a:endParaRPr lang="en-IE" sz="1000" dirty="0"/>
            </a:p>
          </p:txBody>
        </p:sp>
      </p:grpSp>
      <p:cxnSp>
        <p:nvCxnSpPr>
          <p:cNvPr id="206" name="Straight Arrow Connector 205">
            <a:extLst>
              <a:ext uri="{FF2B5EF4-FFF2-40B4-BE49-F238E27FC236}">
                <a16:creationId xmlns:a16="http://schemas.microsoft.com/office/drawing/2014/main" id="{E6B3EBF2-2B00-4AA7-AE6D-A04D7251024E}"/>
              </a:ext>
            </a:extLst>
          </p:cNvPr>
          <p:cNvCxnSpPr>
            <a:cxnSpLocks/>
            <a:stCxn id="156" idx="2"/>
            <a:endCxn id="189" idx="0"/>
          </p:cNvCxnSpPr>
          <p:nvPr/>
        </p:nvCxnSpPr>
        <p:spPr>
          <a:xfrm flipH="1">
            <a:off x="3197020" y="2799256"/>
            <a:ext cx="3954" cy="290512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Arrow Connector 206">
            <a:extLst>
              <a:ext uri="{FF2B5EF4-FFF2-40B4-BE49-F238E27FC236}">
                <a16:creationId xmlns:a16="http://schemas.microsoft.com/office/drawing/2014/main" id="{72808258-9088-4003-AFD0-9DE9D62D7EF4}"/>
              </a:ext>
            </a:extLst>
          </p:cNvPr>
          <p:cNvCxnSpPr>
            <a:cxnSpLocks/>
            <a:stCxn id="155" idx="3"/>
            <a:endCxn id="145" idx="1"/>
          </p:cNvCxnSpPr>
          <p:nvPr/>
        </p:nvCxnSpPr>
        <p:spPr>
          <a:xfrm>
            <a:off x="3378597" y="2294937"/>
            <a:ext cx="492586" cy="244"/>
          </a:xfrm>
          <a:prstGeom prst="straightConnector1">
            <a:avLst/>
          </a:prstGeom>
          <a:ln w="28575">
            <a:solidFill>
              <a:srgbClr val="CDCDCD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Delay Icons - Download Free Vector Icons | Noun Project">
            <a:extLst>
              <a:ext uri="{FF2B5EF4-FFF2-40B4-BE49-F238E27FC236}">
                <a16:creationId xmlns:a16="http://schemas.microsoft.com/office/drawing/2014/main" id="{74DCF581-6F1F-461C-8472-A07C1AABB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999" y="1848622"/>
            <a:ext cx="312979" cy="31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7811C2-B313-444C-927A-9FACCA4D2953}"/>
              </a:ext>
            </a:extLst>
          </p:cNvPr>
          <p:cNvSpPr txBox="1"/>
          <p:nvPr/>
        </p:nvSpPr>
        <p:spPr>
          <a:xfrm>
            <a:off x="2173363" y="1772816"/>
            <a:ext cx="8854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100" dirty="0"/>
              <a:t>connection delay</a:t>
            </a:r>
          </a:p>
        </p:txBody>
      </p:sp>
      <p:pic>
        <p:nvPicPr>
          <p:cNvPr id="49" name="Picture 2" descr="Delay Icons - Download Free Vector Icons | Noun Project">
            <a:extLst>
              <a:ext uri="{FF2B5EF4-FFF2-40B4-BE49-F238E27FC236}">
                <a16:creationId xmlns:a16="http://schemas.microsoft.com/office/drawing/2014/main" id="{83F5907F-3F7F-4344-AF69-1201ECCC12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129" y="1844386"/>
            <a:ext cx="312979" cy="31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A3C98530-43D6-4AAE-980D-245CD67E7EC3}"/>
              </a:ext>
            </a:extLst>
          </p:cNvPr>
          <p:cNvSpPr txBox="1"/>
          <p:nvPr/>
        </p:nvSpPr>
        <p:spPr>
          <a:xfrm>
            <a:off x="3808493" y="1768580"/>
            <a:ext cx="8854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1100" dirty="0"/>
              <a:t>connection delay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465413EF-48BF-4397-B22E-BB1B54B0AE9A}"/>
              </a:ext>
            </a:extLst>
          </p:cNvPr>
          <p:cNvGrpSpPr/>
          <p:nvPr/>
        </p:nvGrpSpPr>
        <p:grpSpPr>
          <a:xfrm>
            <a:off x="7271072" y="5180593"/>
            <a:ext cx="1440811" cy="822792"/>
            <a:chOff x="5126950" y="2950513"/>
            <a:chExt cx="1440811" cy="822792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37E49A7-652C-4A11-A542-54B03F49B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4653" y="2950513"/>
              <a:ext cx="685800" cy="571500"/>
            </a:xfrm>
            <a:prstGeom prst="rect">
              <a:avLst/>
            </a:prstGeom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1BD5001B-45E6-4D2F-A48E-7F94C5747F19}"/>
                </a:ext>
              </a:extLst>
            </p:cNvPr>
            <p:cNvSpPr txBox="1"/>
            <p:nvPr/>
          </p:nvSpPr>
          <p:spPr>
            <a:xfrm>
              <a:off x="5126950" y="3527084"/>
              <a:ext cx="144081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00" dirty="0"/>
                <a:t>Inertia</a:t>
              </a:r>
              <a:endParaRPr lang="en-IE" sz="1600" baseline="-25000" dirty="0"/>
            </a:p>
          </p:txBody>
        </p:sp>
      </p:grp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4BE9ABBE-6D78-4E15-85FD-9DDFB76418AF}"/>
              </a:ext>
            </a:extLst>
          </p:cNvPr>
          <p:cNvCxnSpPr>
            <a:cxnSpLocks/>
            <a:stCxn id="8" idx="3"/>
            <a:endCxn id="52" idx="1"/>
          </p:cNvCxnSpPr>
          <p:nvPr/>
        </p:nvCxnSpPr>
        <p:spPr>
          <a:xfrm>
            <a:off x="6921481" y="2311088"/>
            <a:ext cx="707294" cy="3155255"/>
          </a:xfrm>
          <a:prstGeom prst="bentConnector3">
            <a:avLst>
              <a:gd name="adj1" fmla="val 50000"/>
            </a:avLst>
          </a:prstGeom>
          <a:ln w="28575">
            <a:solidFill>
              <a:srgbClr val="CDCDC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056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7061E-654C-4E4E-B362-218C79539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Industrial </a:t>
            </a:r>
            <a:r>
              <a:rPr lang="fi-FI" dirty="0" err="1"/>
              <a:t>processes</a:t>
            </a:r>
            <a:r>
              <a:rPr lang="fi-FI" dirty="0"/>
              <a:t> (</a:t>
            </a:r>
            <a:r>
              <a:rPr lang="fi-FI" dirty="0" err="1"/>
              <a:t>paper</a:t>
            </a:r>
            <a:r>
              <a:rPr lang="fi-FI" dirty="0"/>
              <a:t> and </a:t>
            </a:r>
            <a:r>
              <a:rPr lang="fi-FI" dirty="0" err="1"/>
              <a:t>pulp</a:t>
            </a:r>
            <a:r>
              <a:rPr lang="fi-FI" dirty="0"/>
              <a:t> as an </a:t>
            </a:r>
            <a:r>
              <a:rPr lang="fi-FI" dirty="0" err="1"/>
              <a:t>example</a:t>
            </a:r>
            <a:r>
              <a:rPr lang="fi-FI" dirty="0"/>
              <a:t>)</a:t>
            </a:r>
          </a:p>
        </p:txBody>
      </p:sp>
      <p:pic>
        <p:nvPicPr>
          <p:cNvPr id="4" name="image44.png" descr="Diagram&#10;&#10;Description automatically generated">
            <a:extLst>
              <a:ext uri="{FF2B5EF4-FFF2-40B4-BE49-F238E27FC236}">
                <a16:creationId xmlns:a16="http://schemas.microsoft.com/office/drawing/2014/main" id="{3376E769-6274-42D5-A1D2-21F1787C2367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848544" y="1484784"/>
            <a:ext cx="8405135" cy="3614514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926789236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8" name="Google Shape;3758;p52"/>
          <p:cNvPicPr preferRelativeResize="0"/>
          <p:nvPr/>
        </p:nvPicPr>
        <p:blipFill rotWithShape="1">
          <a:blip r:embed="rId3">
            <a:alphaModFix/>
          </a:blip>
          <a:srcRect l="16219" t="4603" r="15571" b="1437"/>
          <a:stretch/>
        </p:blipFill>
        <p:spPr>
          <a:xfrm>
            <a:off x="375200" y="1014700"/>
            <a:ext cx="5364525" cy="5170050"/>
          </a:xfrm>
          <a:prstGeom prst="rect">
            <a:avLst/>
          </a:prstGeom>
          <a:noFill/>
          <a:ln>
            <a:noFill/>
          </a:ln>
        </p:spPr>
      </p:pic>
      <p:sp>
        <p:nvSpPr>
          <p:cNvPr id="3759" name="Google Shape;3759;p52"/>
          <p:cNvSpPr txBox="1"/>
          <p:nvPr/>
        </p:nvSpPr>
        <p:spPr>
          <a:xfrm>
            <a:off x="5739725" y="2636782"/>
            <a:ext cx="35931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i-FI" sz="1600" b="0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N490 model ported into Spine, with nodes in blue, generating units in red, and connections in green.*</a:t>
            </a:r>
            <a:endParaRPr kumimoji="0" sz="1600" b="0" i="1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760" name="Google Shape;3760;p52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Power </a:t>
            </a:r>
            <a:r>
              <a:rPr lang="fi-FI" dirty="0" err="1"/>
              <a:t>grid</a:t>
            </a:r>
            <a:r>
              <a:rPr lang="fi-FI" dirty="0"/>
              <a:t> </a:t>
            </a:r>
            <a:r>
              <a:rPr lang="fi-FI" dirty="0" err="1"/>
              <a:t>investments</a:t>
            </a:r>
            <a:endParaRPr dirty="0"/>
          </a:p>
        </p:txBody>
      </p:sp>
      <p:sp>
        <p:nvSpPr>
          <p:cNvPr id="3761" name="Google Shape;3761;p52"/>
          <p:cNvSpPr txBox="1"/>
          <p:nvPr/>
        </p:nvSpPr>
        <p:spPr>
          <a:xfrm>
            <a:off x="1508700" y="6302525"/>
            <a:ext cx="53646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i-FI" sz="11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 Not the actual node geographical locations</a:t>
            </a:r>
            <a:endParaRPr kumimoji="0" sz="11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D453FB-858F-4466-A2F1-D08C6A65D1D7}"/>
              </a:ext>
            </a:extLst>
          </p:cNvPr>
          <p:cNvSpPr txBox="1"/>
          <p:nvPr/>
        </p:nvSpPr>
        <p:spPr>
          <a:xfrm>
            <a:off x="4880992" y="5658634"/>
            <a:ext cx="49565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i-FI" sz="1800" dirty="0">
                <a:hlinkClick r:id="rId4"/>
              </a:rPr>
              <a:t>https://github.com/Spine-project/spine-cs-c2</a:t>
            </a:r>
            <a:r>
              <a:rPr lang="fi-FI" sz="1800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7" name="Google Shape;3767;p53"/>
          <p:cNvPicPr preferRelativeResize="0"/>
          <p:nvPr/>
        </p:nvPicPr>
        <p:blipFill rotWithShape="1">
          <a:blip r:embed="rId3">
            <a:alphaModFix/>
          </a:blip>
          <a:srcRect l="16213" t="4433" r="15578" b="1430"/>
          <a:stretch/>
        </p:blipFill>
        <p:spPr>
          <a:xfrm>
            <a:off x="375200" y="1004139"/>
            <a:ext cx="5354344" cy="5170050"/>
          </a:xfrm>
          <a:prstGeom prst="rect">
            <a:avLst/>
          </a:prstGeom>
          <a:noFill/>
          <a:ln>
            <a:noFill/>
          </a:ln>
        </p:spPr>
      </p:pic>
      <p:sp>
        <p:nvSpPr>
          <p:cNvPr id="3768" name="Google Shape;3768;p53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Power </a:t>
            </a:r>
            <a:r>
              <a:rPr lang="fi-FI" dirty="0" err="1"/>
              <a:t>grid</a:t>
            </a:r>
            <a:r>
              <a:rPr lang="fi-FI" dirty="0"/>
              <a:t> </a:t>
            </a:r>
            <a:r>
              <a:rPr lang="fi-FI" dirty="0" err="1"/>
              <a:t>investments</a:t>
            </a:r>
            <a:endParaRPr dirty="0"/>
          </a:p>
        </p:txBody>
      </p:sp>
      <p:sp>
        <p:nvSpPr>
          <p:cNvPr id="3769" name="Google Shape;3769;p53"/>
          <p:cNvSpPr txBox="1"/>
          <p:nvPr/>
        </p:nvSpPr>
        <p:spPr>
          <a:xfrm>
            <a:off x="5739725" y="2636782"/>
            <a:ext cx="35931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i-FI" sz="1600" b="0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N490 model with candidate connections in dark yellow, computed as the 100 most “congested” connections from the </a:t>
            </a:r>
            <a:r>
              <a:rPr kumimoji="0" lang="fi-FI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operation</a:t>
            </a:r>
            <a:r>
              <a:rPr kumimoji="0" lang="fi-FI" sz="1600" b="0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run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5" name="Google Shape;3775;p54"/>
          <p:cNvPicPr preferRelativeResize="0"/>
          <p:nvPr/>
        </p:nvPicPr>
        <p:blipFill rotWithShape="1">
          <a:blip r:embed="rId3">
            <a:alphaModFix/>
          </a:blip>
          <a:srcRect l="16219" t="4603" r="15571" b="1437"/>
          <a:stretch/>
        </p:blipFill>
        <p:spPr>
          <a:xfrm>
            <a:off x="375200" y="1014698"/>
            <a:ext cx="5364525" cy="5170078"/>
          </a:xfrm>
          <a:prstGeom prst="rect">
            <a:avLst/>
          </a:prstGeom>
          <a:noFill/>
          <a:ln>
            <a:noFill/>
          </a:ln>
        </p:spPr>
      </p:pic>
      <p:sp>
        <p:nvSpPr>
          <p:cNvPr id="3776" name="Google Shape;3776;p54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 dirty="0"/>
              <a:t>Power </a:t>
            </a:r>
            <a:r>
              <a:rPr lang="fi-FI" dirty="0" err="1"/>
              <a:t>grid</a:t>
            </a:r>
            <a:r>
              <a:rPr lang="fi-FI" dirty="0"/>
              <a:t> </a:t>
            </a:r>
            <a:r>
              <a:rPr lang="fi-FI" dirty="0" err="1"/>
              <a:t>investments</a:t>
            </a:r>
            <a:endParaRPr dirty="0"/>
          </a:p>
        </p:txBody>
      </p:sp>
      <p:sp>
        <p:nvSpPr>
          <p:cNvPr id="3777" name="Google Shape;3777;p54"/>
          <p:cNvSpPr txBox="1"/>
          <p:nvPr/>
        </p:nvSpPr>
        <p:spPr>
          <a:xfrm>
            <a:off x="5739725" y="2636782"/>
            <a:ext cx="3593100" cy="141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fi-FI" sz="1600" b="0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N490 model with the 14 invested connections in pink, as determined by the </a:t>
            </a:r>
            <a:r>
              <a:rPr kumimoji="0" lang="fi-FI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investment</a:t>
            </a:r>
            <a:r>
              <a:rPr kumimoji="0" lang="fi-FI" sz="1600" b="0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run. The model converges after two Benders iterations, about 6 hours of wall time</a:t>
            </a:r>
            <a:endParaRPr kumimoji="0" sz="16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36" name="Google Shape;3736;p51"/>
          <p:cNvPicPr preferRelativeResize="0"/>
          <p:nvPr/>
        </p:nvPicPr>
        <p:blipFill rotWithShape="1">
          <a:blip r:embed="rId3">
            <a:alphaModFix/>
          </a:blip>
          <a:srcRect t="495" b="495"/>
          <a:stretch/>
        </p:blipFill>
        <p:spPr>
          <a:xfrm>
            <a:off x="524900" y="890668"/>
            <a:ext cx="8843526" cy="5270640"/>
          </a:xfrm>
          <a:prstGeom prst="rect">
            <a:avLst/>
          </a:prstGeom>
          <a:noFill/>
          <a:ln>
            <a:noFill/>
          </a:ln>
        </p:spPr>
      </p:pic>
      <p:sp>
        <p:nvSpPr>
          <p:cNvPr id="3737" name="Google Shape;3737;p51"/>
          <p:cNvSpPr txBox="1">
            <a:spLocks noGrp="1"/>
          </p:cNvSpPr>
          <p:nvPr>
            <p:ph type="title"/>
          </p:nvPr>
        </p:nvSpPr>
        <p:spPr>
          <a:xfrm>
            <a:off x="990600" y="404664"/>
            <a:ext cx="7924800" cy="504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i-FI"/>
              <a:t>Power grid investments: Implementation</a:t>
            </a:r>
            <a:endParaRPr/>
          </a:p>
        </p:txBody>
      </p:sp>
      <p:grpSp>
        <p:nvGrpSpPr>
          <p:cNvPr id="3738" name="Google Shape;3738;p51"/>
          <p:cNvGrpSpPr/>
          <p:nvPr/>
        </p:nvGrpSpPr>
        <p:grpSpPr>
          <a:xfrm>
            <a:off x="524914" y="1536553"/>
            <a:ext cx="3685842" cy="4374261"/>
            <a:chOff x="696071" y="1341444"/>
            <a:chExt cx="4542011" cy="4592400"/>
          </a:xfrm>
        </p:grpSpPr>
        <p:sp>
          <p:nvSpPr>
            <p:cNvPr id="3739" name="Google Shape;3739;p51"/>
            <p:cNvSpPr/>
            <p:nvPr/>
          </p:nvSpPr>
          <p:spPr>
            <a:xfrm>
              <a:off x="696071" y="1341444"/>
              <a:ext cx="2978100" cy="45924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40" name="Google Shape;3740;p51"/>
            <p:cNvSpPr/>
            <p:nvPr/>
          </p:nvSpPr>
          <p:spPr>
            <a:xfrm>
              <a:off x="3674182" y="1341444"/>
              <a:ext cx="1563900" cy="1328700"/>
            </a:xfrm>
            <a:prstGeom prst="wedgeRectCallout">
              <a:avLst>
                <a:gd name="adj1" fmla="val -58350"/>
                <a:gd name="adj2" fmla="val -25574"/>
              </a:avLst>
            </a:pr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fi-FI" sz="1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Import N490 data into a SpineOpt DB (including the template)</a:t>
              </a: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741" name="Google Shape;3741;p51"/>
          <p:cNvGrpSpPr/>
          <p:nvPr/>
        </p:nvGrpSpPr>
        <p:grpSpPr>
          <a:xfrm>
            <a:off x="2248127" y="4145991"/>
            <a:ext cx="4667161" cy="1947400"/>
            <a:chOff x="2833959" y="4222081"/>
            <a:chExt cx="2472013" cy="1757423"/>
          </a:xfrm>
        </p:grpSpPr>
        <p:sp>
          <p:nvSpPr>
            <p:cNvPr id="3742" name="Google Shape;3742;p51"/>
            <p:cNvSpPr/>
            <p:nvPr/>
          </p:nvSpPr>
          <p:spPr>
            <a:xfrm>
              <a:off x="2833972" y="5075903"/>
              <a:ext cx="2472000" cy="903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43" name="Google Shape;3743;p51"/>
            <p:cNvSpPr/>
            <p:nvPr/>
          </p:nvSpPr>
          <p:spPr>
            <a:xfrm>
              <a:off x="2833959" y="4222081"/>
              <a:ext cx="741600" cy="853800"/>
            </a:xfrm>
            <a:prstGeom prst="wedgeRectCallout">
              <a:avLst>
                <a:gd name="adj1" fmla="val 6833"/>
                <a:gd name="adj2" fmla="val 59549"/>
              </a:avLst>
            </a:pr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fi-FI" sz="1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Run SpineOpt with operation data</a:t>
              </a: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744" name="Google Shape;3744;p51"/>
          <p:cNvGrpSpPr/>
          <p:nvPr/>
        </p:nvGrpSpPr>
        <p:grpSpPr>
          <a:xfrm>
            <a:off x="4906623" y="2940872"/>
            <a:ext cx="4198813" cy="3152639"/>
            <a:chOff x="3039254" y="3605877"/>
            <a:chExt cx="4811842" cy="2373797"/>
          </a:xfrm>
        </p:grpSpPr>
        <p:sp>
          <p:nvSpPr>
            <p:cNvPr id="3745" name="Google Shape;3745;p51"/>
            <p:cNvSpPr/>
            <p:nvPr/>
          </p:nvSpPr>
          <p:spPr>
            <a:xfrm>
              <a:off x="4501596" y="3605877"/>
              <a:ext cx="3349500" cy="2373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46" name="Google Shape;3746;p51"/>
            <p:cNvSpPr/>
            <p:nvPr/>
          </p:nvSpPr>
          <p:spPr>
            <a:xfrm>
              <a:off x="3039254" y="4796774"/>
              <a:ext cx="1462200" cy="1182900"/>
            </a:xfrm>
            <a:prstGeom prst="wedgeRectCallout">
              <a:avLst>
                <a:gd name="adj1" fmla="val 59779"/>
                <a:gd name="adj2" fmla="val -32958"/>
              </a:avLst>
            </a:pr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fi-FI" sz="1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Use results from operation run to select candidate lines</a:t>
              </a: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747" name="Google Shape;3747;p51"/>
          <p:cNvGrpSpPr/>
          <p:nvPr/>
        </p:nvGrpSpPr>
        <p:grpSpPr>
          <a:xfrm>
            <a:off x="524898" y="1125949"/>
            <a:ext cx="7200618" cy="3857047"/>
            <a:chOff x="627600" y="1266634"/>
            <a:chExt cx="7417200" cy="3250503"/>
          </a:xfrm>
        </p:grpSpPr>
        <p:sp>
          <p:nvSpPr>
            <p:cNvPr id="3748" name="Google Shape;3748;p51"/>
            <p:cNvSpPr/>
            <p:nvPr/>
          </p:nvSpPr>
          <p:spPr>
            <a:xfrm>
              <a:off x="627600" y="1266634"/>
              <a:ext cx="7417200" cy="22236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49" name="Google Shape;3749;p51"/>
            <p:cNvSpPr/>
            <p:nvPr/>
          </p:nvSpPr>
          <p:spPr>
            <a:xfrm>
              <a:off x="627600" y="3490237"/>
              <a:ext cx="2328000" cy="1026900"/>
            </a:xfrm>
            <a:prstGeom prst="wedgeRectCallout">
              <a:avLst>
                <a:gd name="adj1" fmla="val -10787"/>
                <a:gd name="adj2" fmla="val -63339"/>
              </a:avLst>
            </a:pr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fi-FI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Import N490 data (</a:t>
              </a:r>
              <a:r>
                <a:rPr kumimoji="0" lang="fi-FI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with</a:t>
              </a:r>
              <a:r>
                <a:rPr kumimoji="0" lang="fi-FI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 </a:t>
              </a:r>
              <a:r>
                <a:rPr kumimoji="0" lang="fi-FI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line</a:t>
              </a:r>
              <a:r>
                <a:rPr kumimoji="0" lang="fi-FI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 </a:t>
              </a:r>
              <a:r>
                <a:rPr kumimoji="0" lang="fi-FI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capacities</a:t>
              </a:r>
              <a:r>
                <a:rPr kumimoji="0" lang="fi-FI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), </a:t>
              </a:r>
              <a:r>
                <a:rPr kumimoji="0" lang="fi-FI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wind</a:t>
              </a:r>
              <a:r>
                <a:rPr kumimoji="0" lang="fi-FI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 </a:t>
              </a:r>
              <a:r>
                <a:rPr kumimoji="0" lang="fi-FI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scenarios</a:t>
              </a:r>
              <a:r>
                <a:rPr kumimoji="0" lang="fi-FI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, and </a:t>
              </a:r>
              <a:r>
                <a:rPr kumimoji="0" lang="fi-FI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candidate</a:t>
              </a:r>
              <a:r>
                <a:rPr kumimoji="0" lang="fi-FI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 </a:t>
              </a:r>
              <a:r>
                <a:rPr kumimoji="0" lang="fi-FI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lines</a:t>
              </a:r>
              <a:r>
                <a:rPr kumimoji="0" lang="fi-FI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 into a </a:t>
              </a:r>
              <a:r>
                <a:rPr kumimoji="0" lang="fi-FI" sz="14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SpineOpt</a:t>
              </a:r>
              <a:r>
                <a:rPr kumimoji="0" lang="fi-FI" sz="14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 DB</a:t>
              </a: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750" name="Google Shape;3750;p51"/>
          <p:cNvGrpSpPr/>
          <p:nvPr/>
        </p:nvGrpSpPr>
        <p:grpSpPr>
          <a:xfrm>
            <a:off x="5785375" y="1034775"/>
            <a:ext cx="3583300" cy="1680979"/>
            <a:chOff x="6290473" y="1266623"/>
            <a:chExt cx="3144901" cy="1608900"/>
          </a:xfrm>
        </p:grpSpPr>
        <p:sp>
          <p:nvSpPr>
            <p:cNvPr id="3751" name="Google Shape;3751;p51"/>
            <p:cNvSpPr/>
            <p:nvPr/>
          </p:nvSpPr>
          <p:spPr>
            <a:xfrm>
              <a:off x="7332074" y="1266623"/>
              <a:ext cx="2103300" cy="1608900"/>
            </a:xfrm>
            <a:prstGeom prst="rect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52" name="Google Shape;3752;p51"/>
            <p:cNvSpPr/>
            <p:nvPr/>
          </p:nvSpPr>
          <p:spPr>
            <a:xfrm>
              <a:off x="6290473" y="1266623"/>
              <a:ext cx="1041600" cy="1369200"/>
            </a:xfrm>
            <a:prstGeom prst="wedgeRectCallout">
              <a:avLst>
                <a:gd name="adj1" fmla="val 60002"/>
                <a:gd name="adj2" fmla="val -23332"/>
              </a:avLst>
            </a:pr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fi-FI" sz="14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Run SpineOpt with operation &amp; investment data</a:t>
              </a: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991" y="2337685"/>
            <a:ext cx="1269841" cy="12698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125" y="1104833"/>
            <a:ext cx="933574" cy="9500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633" y="4950374"/>
            <a:ext cx="1960404" cy="4028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499" y="3932485"/>
            <a:ext cx="1712672" cy="6110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608" y="264230"/>
            <a:ext cx="1424608" cy="5007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6496" y="643168"/>
            <a:ext cx="7265579" cy="44319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Pre-prints</a:t>
            </a:r>
            <a:r>
              <a:rPr lang="fi-FI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fi-FI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http://www.spine-model.org/publications.htm</a:t>
            </a:r>
            <a:endParaRPr lang="fi-FI" b="1" dirty="0">
              <a:solidFill>
                <a:srgbClr val="004A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i-FI" b="1" dirty="0">
              <a:solidFill>
                <a:srgbClr val="004A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i-FI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Longer</a:t>
            </a:r>
            <a:r>
              <a:rPr lang="fi-FI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webinars:</a:t>
            </a:r>
          </a:p>
          <a:p>
            <a:r>
              <a:rPr lang="fi-FI" sz="14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https://youtube.com/playlist?list=PLnepL-H6Msr_XjSMnHhlnhJbuzYbPHsRR</a:t>
            </a:r>
            <a:endParaRPr lang="fi-FI" sz="1400" b="1" dirty="0">
              <a:solidFill>
                <a:srgbClr val="004A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fi-FI" b="1" dirty="0">
              <a:solidFill>
                <a:srgbClr val="004A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i-FI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Repositories</a:t>
            </a:r>
            <a:r>
              <a:rPr lang="fi-FI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fi-FI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https://github.com/Spine-project</a:t>
            </a:r>
            <a:r>
              <a:rPr lang="fi-FI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includes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documentation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case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studies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examples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fi-FI" sz="2000" b="1" dirty="0">
              <a:solidFill>
                <a:srgbClr val="004A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is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</a:t>
            </a:r>
            <a:endParaRPr lang="fi-FI" sz="2000" b="1" dirty="0">
              <a:solidFill>
                <a:srgbClr val="004A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continuing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repositories</a:t>
            </a:r>
            <a:endParaRPr lang="fi-FI" sz="2000" b="1" dirty="0">
              <a:solidFill>
                <a:srgbClr val="004A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Char char="-"/>
            </a:pP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join!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</a:t>
            </a:r>
            <a:r>
              <a:rPr lang="fi-FI" sz="2000" b="1" dirty="0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GitHub </a:t>
            </a:r>
            <a:r>
              <a:rPr lang="fi-FI" sz="2000" b="1" dirty="0" err="1">
                <a:solidFill>
                  <a:srgbClr val="004A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stars</a:t>
            </a:r>
            <a:endParaRPr lang="fi-FI" sz="2000" b="1" dirty="0">
              <a:solidFill>
                <a:srgbClr val="004A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696" y="5445224"/>
            <a:ext cx="909802" cy="61760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318756" y="5412039"/>
            <a:ext cx="48025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project has received funding from the European Union’s Horizon 2020 research and innovation </a:t>
            </a:r>
            <a:r>
              <a:rPr lang="en-US" sz="1200" i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sz="120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under grant agreement N. 774629</a:t>
            </a:r>
            <a:r>
              <a:rPr lang="en-US" sz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fi-FI" sz="1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19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3965B-00DB-4019-9B0E-35FAC3C41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/>
              <a:t>Importer</a:t>
            </a:r>
            <a:r>
              <a:rPr lang="fi-FI" dirty="0"/>
              <a:t> and </a:t>
            </a:r>
            <a:r>
              <a:rPr lang="fi-FI" dirty="0" err="1"/>
              <a:t>exporter</a:t>
            </a:r>
            <a:endParaRPr lang="fi-FI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F34D0A-6E38-45B0-92EA-AFC8FB70F4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8" y="1124744"/>
            <a:ext cx="6840760" cy="2312493"/>
          </a:xfrm>
          <a:prstGeom prst="rect">
            <a:avLst/>
          </a:prstGeom>
        </p:spPr>
      </p:pic>
      <p:cxnSp>
        <p:nvCxnSpPr>
          <p:cNvPr id="7" name="Connector: Elbow 6">
            <a:extLst>
              <a:ext uri="{FF2B5EF4-FFF2-40B4-BE49-F238E27FC236}">
                <a16:creationId xmlns:a16="http://schemas.microsoft.com/office/drawing/2014/main" id="{B55F5A45-73D0-407A-A77C-EB35113D113B}"/>
              </a:ext>
            </a:extLst>
          </p:cNvPr>
          <p:cNvCxnSpPr/>
          <p:nvPr/>
        </p:nvCxnSpPr>
        <p:spPr bwMode="auto">
          <a:xfrm rot="16200000" flipH="1">
            <a:off x="2864768" y="3176972"/>
            <a:ext cx="1800200" cy="1728192"/>
          </a:xfrm>
          <a:prstGeom prst="bentConnector3">
            <a:avLst>
              <a:gd name="adj1" fmla="val 99666"/>
            </a:avLst>
          </a:prstGeom>
          <a:solidFill>
            <a:schemeClr val="accent1"/>
          </a:solidFill>
          <a:ln w="76200" cap="flat" cmpd="sng" algn="ctr">
            <a:solidFill>
              <a:schemeClr val="accent1">
                <a:lumMod val="25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BF735529-7BE6-4F8E-A49B-7BEF12405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6976" y="3465963"/>
            <a:ext cx="3680865" cy="339598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2B2B2E1-6476-4876-BC5D-186C08234873}"/>
              </a:ext>
            </a:extLst>
          </p:cNvPr>
          <p:cNvSpPr txBox="1"/>
          <p:nvPr/>
        </p:nvSpPr>
        <p:spPr>
          <a:xfrm>
            <a:off x="344487" y="4036484"/>
            <a:ext cx="21602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fi-FI" dirty="0" err="1"/>
              <a:t>csv</a:t>
            </a:r>
            <a:endParaRPr lang="fi-FI" dirty="0"/>
          </a:p>
          <a:p>
            <a:pPr marL="342900" indent="-342900">
              <a:buFontTx/>
              <a:buChar char="-"/>
            </a:pPr>
            <a:r>
              <a:rPr lang="fi-FI" dirty="0" err="1"/>
              <a:t>xlsx</a:t>
            </a:r>
            <a:endParaRPr lang="fi-FI" dirty="0"/>
          </a:p>
          <a:p>
            <a:pPr marL="342900" indent="-342900">
              <a:buFontTx/>
              <a:buChar char="-"/>
            </a:pPr>
            <a:r>
              <a:rPr lang="fi-FI" dirty="0" err="1"/>
              <a:t>gdx</a:t>
            </a:r>
            <a:endParaRPr lang="fi-FI" dirty="0"/>
          </a:p>
          <a:p>
            <a:pPr marL="342900" indent="-342900">
              <a:buFontTx/>
              <a:buChar char="-"/>
            </a:pPr>
            <a:r>
              <a:rPr lang="fi-FI" dirty="0"/>
              <a:t>sql</a:t>
            </a:r>
          </a:p>
          <a:p>
            <a:pPr marL="342900" indent="-342900">
              <a:buFontTx/>
              <a:buChar char="-"/>
            </a:pPr>
            <a:r>
              <a:rPr lang="fi-FI" dirty="0"/>
              <a:t>…</a:t>
            </a:r>
            <a:r>
              <a:rPr lang="fi-FI" dirty="0" err="1"/>
              <a:t>modular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66443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712BBC4-19CE-4405-8B19-B646C266444B}"/>
              </a:ext>
            </a:extLst>
          </p:cNvPr>
          <p:cNvSpPr/>
          <p:nvPr/>
        </p:nvSpPr>
        <p:spPr bwMode="auto">
          <a:xfrm>
            <a:off x="560512" y="1124744"/>
            <a:ext cx="2664296" cy="55436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i-FI" dirty="0"/>
              <a:t>Plug-in</a:t>
            </a:r>
            <a:endParaRPr kumimoji="0" lang="fi-FI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6A04F2-8BE5-411F-B3D5-FA9ABE302DC5}"/>
              </a:ext>
            </a:extLst>
          </p:cNvPr>
          <p:cNvSpPr/>
          <p:nvPr/>
        </p:nvSpPr>
        <p:spPr bwMode="auto">
          <a:xfrm>
            <a:off x="565096" y="2348880"/>
            <a:ext cx="2664296" cy="55436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i-FI" dirty="0" err="1"/>
              <a:t>Tool</a:t>
            </a:r>
            <a:r>
              <a:rPr lang="fi-FI" dirty="0"/>
              <a:t> </a:t>
            </a:r>
            <a:r>
              <a:rPr lang="fi-FI" dirty="0" err="1"/>
              <a:t>specification</a:t>
            </a:r>
            <a:endParaRPr kumimoji="0" lang="fi-FI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F1592F0-1ED2-40A5-8BFA-A56396458B84}"/>
              </a:ext>
            </a:extLst>
          </p:cNvPr>
          <p:cNvSpPr/>
          <p:nvPr/>
        </p:nvSpPr>
        <p:spPr bwMode="auto">
          <a:xfrm>
            <a:off x="586192" y="3677581"/>
            <a:ext cx="2664296" cy="55436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i-FI" dirty="0" err="1"/>
              <a:t>Tool</a:t>
            </a:r>
            <a:r>
              <a:rPr lang="fi-FI" dirty="0"/>
              <a:t> </a:t>
            </a:r>
            <a:r>
              <a:rPr lang="fi-FI" dirty="0" err="1"/>
              <a:t>instance</a:t>
            </a:r>
            <a:endParaRPr kumimoji="0" lang="fi-FI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0FD1C9C-2A4A-46B6-8461-5DD9B1F86A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6856" y="-68912"/>
            <a:ext cx="5847619" cy="394285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3602828-09D2-4187-8D8D-DD6509BAA8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0912" y="3212976"/>
            <a:ext cx="3935784" cy="4564416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04F16DEE-24EE-47F1-A5C8-38C3714F2053}"/>
              </a:ext>
            </a:extLst>
          </p:cNvPr>
          <p:cNvSpPr/>
          <p:nvPr/>
        </p:nvSpPr>
        <p:spPr bwMode="auto">
          <a:xfrm>
            <a:off x="5004360" y="3429000"/>
            <a:ext cx="2078072" cy="1243881"/>
          </a:xfrm>
          <a:prstGeom prst="ellipse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AB179C1-A927-4F70-B6ED-48ECF4CAFDA4}"/>
              </a:ext>
            </a:extLst>
          </p:cNvPr>
          <p:cNvSpPr/>
          <p:nvPr/>
        </p:nvSpPr>
        <p:spPr bwMode="auto">
          <a:xfrm>
            <a:off x="3862605" y="4581787"/>
            <a:ext cx="2078072" cy="1243881"/>
          </a:xfrm>
          <a:prstGeom prst="ellipse">
            <a:avLst/>
          </a:prstGeom>
          <a:noFill/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5" grpId="0" animBg="1"/>
      <p:bldP spid="17" grpId="0" animBg="1"/>
    </p:bldLst>
  </p:timing>
</p:sld>
</file>

<file path=ppt/theme/theme1.xml><?xml version="1.0" encoding="utf-8"?>
<a:theme xmlns:a="http://schemas.openxmlformats.org/drawingml/2006/main" name="Spine">
  <a:themeElements>
    <a:clrScheme name="VTT_slide 9">
      <a:dk1>
        <a:srgbClr val="000000"/>
      </a:dk1>
      <a:lt1>
        <a:srgbClr val="FFFFFF"/>
      </a:lt1>
      <a:dk2>
        <a:srgbClr val="0F1E83"/>
      </a:dk2>
      <a:lt2>
        <a:srgbClr val="B2B2B2"/>
      </a:lt2>
      <a:accent1>
        <a:srgbClr val="CCEC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E2F4FF"/>
      </a:accent5>
      <a:accent6>
        <a:srgbClr val="2D2D8A"/>
      </a:accent6>
      <a:hlink>
        <a:srgbClr val="0000FF"/>
      </a:hlink>
      <a:folHlink>
        <a:srgbClr val="3333CC"/>
      </a:folHlink>
    </a:clrScheme>
    <a:fontScheme name="VTT_sli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TT_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TT_slid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8">
        <a:dk1>
          <a:srgbClr val="000000"/>
        </a:dk1>
        <a:lt1>
          <a:srgbClr val="FFFFFF"/>
        </a:lt1>
        <a:dk2>
          <a:srgbClr val="0F1E83"/>
        </a:dk2>
        <a:lt2>
          <a:srgbClr val="808080"/>
        </a:lt2>
        <a:accent1>
          <a:srgbClr val="CCECFF"/>
        </a:accent1>
        <a:accent2>
          <a:srgbClr val="6666FF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5C5CE7"/>
        </a:accent6>
        <a:hlink>
          <a:srgbClr val="000099"/>
        </a:hlink>
        <a:folHlink>
          <a:srgbClr val="00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9">
        <a:dk1>
          <a:srgbClr val="000000"/>
        </a:dk1>
        <a:lt1>
          <a:srgbClr val="FFFFFF"/>
        </a:lt1>
        <a:dk2>
          <a:srgbClr val="0F1E83"/>
        </a:dk2>
        <a:lt2>
          <a:srgbClr val="B2B2B2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0000FF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Spine_slides_template.pptx" id="{78E87026-F93B-434F-BD76-B06CA80DDE48}" vid="{E42AEBF5-41D3-4AEE-AAB1-DF198B3452E1}"/>
    </a:ext>
  </a:extLst>
</a:theme>
</file>

<file path=ppt/theme/theme2.xml><?xml version="1.0" encoding="utf-8"?>
<a:theme xmlns:a="http://schemas.openxmlformats.org/drawingml/2006/main" name="1_Spine">
  <a:themeElements>
    <a:clrScheme name="VTT_slide 9">
      <a:dk1>
        <a:srgbClr val="000000"/>
      </a:dk1>
      <a:lt1>
        <a:srgbClr val="FFFFFF"/>
      </a:lt1>
      <a:dk2>
        <a:srgbClr val="0F1E83"/>
      </a:dk2>
      <a:lt2>
        <a:srgbClr val="B2B2B2"/>
      </a:lt2>
      <a:accent1>
        <a:srgbClr val="CCEC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E2F4FF"/>
      </a:accent5>
      <a:accent6>
        <a:srgbClr val="2D2D8A"/>
      </a:accent6>
      <a:hlink>
        <a:srgbClr val="0000FF"/>
      </a:hlink>
      <a:folHlink>
        <a:srgbClr val="3333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Spine">
  <a:themeElements>
    <a:clrScheme name="VTT_slide 9">
      <a:dk1>
        <a:srgbClr val="000000"/>
      </a:dk1>
      <a:lt1>
        <a:srgbClr val="FFFFFF"/>
      </a:lt1>
      <a:dk2>
        <a:srgbClr val="0F1E83"/>
      </a:dk2>
      <a:lt2>
        <a:srgbClr val="B2B2B2"/>
      </a:lt2>
      <a:accent1>
        <a:srgbClr val="CCEC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E2F4FF"/>
      </a:accent5>
      <a:accent6>
        <a:srgbClr val="2D2D8A"/>
      </a:accent6>
      <a:hlink>
        <a:srgbClr val="0000FF"/>
      </a:hlink>
      <a:folHlink>
        <a:srgbClr val="3333CC"/>
      </a:folHlink>
    </a:clrScheme>
    <a:fontScheme name="VTT_sli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TT_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TT_slid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8">
        <a:dk1>
          <a:srgbClr val="000000"/>
        </a:dk1>
        <a:lt1>
          <a:srgbClr val="FFFFFF"/>
        </a:lt1>
        <a:dk2>
          <a:srgbClr val="0F1E83"/>
        </a:dk2>
        <a:lt2>
          <a:srgbClr val="808080"/>
        </a:lt2>
        <a:accent1>
          <a:srgbClr val="CCECFF"/>
        </a:accent1>
        <a:accent2>
          <a:srgbClr val="6666FF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5C5CE7"/>
        </a:accent6>
        <a:hlink>
          <a:srgbClr val="000099"/>
        </a:hlink>
        <a:folHlink>
          <a:srgbClr val="00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TT_slide 9">
        <a:dk1>
          <a:srgbClr val="000000"/>
        </a:dk1>
        <a:lt1>
          <a:srgbClr val="FFFFFF"/>
        </a:lt1>
        <a:dk2>
          <a:srgbClr val="0F1E83"/>
        </a:dk2>
        <a:lt2>
          <a:srgbClr val="B2B2B2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0000FF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Spine_slides_template.pptx" id="{78E87026-F93B-434F-BD76-B06CA80DDE48}" vid="{E42AEBF5-41D3-4AEE-AAB1-DF198B3452E1}"/>
    </a:ext>
  </a:extLst>
</a:theme>
</file>

<file path=ppt/theme/theme4.xml><?xml version="1.0" encoding="utf-8"?>
<a:theme xmlns:a="http://schemas.openxmlformats.org/drawingml/2006/main" name="3_Spine">
  <a:themeElements>
    <a:clrScheme name="VTT_slide 9">
      <a:dk1>
        <a:srgbClr val="000000"/>
      </a:dk1>
      <a:lt1>
        <a:srgbClr val="FFFFFF"/>
      </a:lt1>
      <a:dk2>
        <a:srgbClr val="0F1E83"/>
      </a:dk2>
      <a:lt2>
        <a:srgbClr val="B2B2B2"/>
      </a:lt2>
      <a:accent1>
        <a:srgbClr val="CCEC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E2F4FF"/>
      </a:accent5>
      <a:accent6>
        <a:srgbClr val="2D2D8A"/>
      </a:accent6>
      <a:hlink>
        <a:srgbClr val="0000FF"/>
      </a:hlink>
      <a:folHlink>
        <a:srgbClr val="3333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Spine">
  <a:themeElements>
    <a:clrScheme name="VTT_slide 9">
      <a:dk1>
        <a:srgbClr val="000000"/>
      </a:dk1>
      <a:lt1>
        <a:srgbClr val="FFFFFF"/>
      </a:lt1>
      <a:dk2>
        <a:srgbClr val="0F1E83"/>
      </a:dk2>
      <a:lt2>
        <a:srgbClr val="B2B2B2"/>
      </a:lt2>
      <a:accent1>
        <a:srgbClr val="CCEC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E2F4FF"/>
      </a:accent5>
      <a:accent6>
        <a:srgbClr val="2D2D8A"/>
      </a:accent6>
      <a:hlink>
        <a:srgbClr val="0000FF"/>
      </a:hlink>
      <a:folHlink>
        <a:srgbClr val="3333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Spine_slides_template</Template>
  <TotalTime>5164</TotalTime>
  <Words>841</Words>
  <Application>Microsoft Office PowerPoint</Application>
  <PresentationFormat>A4 Paper (210x297 mm)</PresentationFormat>
  <Paragraphs>248</Paragraphs>
  <Slides>22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Arial</vt:lpstr>
      <vt:lpstr>Calibri</vt:lpstr>
      <vt:lpstr>Noto Sans Symbols</vt:lpstr>
      <vt:lpstr>Segoe Print</vt:lpstr>
      <vt:lpstr>Times New Roman</vt:lpstr>
      <vt:lpstr>Wingdings</vt:lpstr>
      <vt:lpstr>Spine</vt:lpstr>
      <vt:lpstr>1_Spine</vt:lpstr>
      <vt:lpstr>2_Spine</vt:lpstr>
      <vt:lpstr>3_Spine</vt:lpstr>
      <vt:lpstr>4_Spine</vt:lpstr>
      <vt:lpstr>Spine Toolbox and SpineOpt.jl for detailed sector modelling, including infrastructure</vt:lpstr>
      <vt:lpstr>PowerPoint Presentation</vt:lpstr>
      <vt:lpstr>Spine data structure is very flexible</vt:lpstr>
      <vt:lpstr>Time series / array data</vt:lpstr>
      <vt:lpstr>SpineOpt.jl</vt:lpstr>
      <vt:lpstr>Spatially changing temporal resolution</vt:lpstr>
      <vt:lpstr>Temporally changing temporal resolution</vt:lpstr>
      <vt:lpstr>Different stochastic structures in same model</vt:lpstr>
      <vt:lpstr>Sample Simple Conventional Technology</vt:lpstr>
      <vt:lpstr>Modelling commodity networks with specific physics (Electricity)</vt:lpstr>
      <vt:lpstr>Network physics</vt:lpstr>
      <vt:lpstr>Gas Grid: Implementation</vt:lpstr>
      <vt:lpstr>Building heating: Modelled system</vt:lpstr>
      <vt:lpstr>Cascading river systems using connection delays</vt:lpstr>
      <vt:lpstr>Industrial processes (paper and pulp as an example)</vt:lpstr>
      <vt:lpstr>Power grid investments</vt:lpstr>
      <vt:lpstr>Power grid investments</vt:lpstr>
      <vt:lpstr>Power grid investments</vt:lpstr>
      <vt:lpstr>Power grid investments: Implementation</vt:lpstr>
      <vt:lpstr>PowerPoint Presentation</vt:lpstr>
      <vt:lpstr>Importer and exporter</vt:lpstr>
      <vt:lpstr>PowerPoint Presentation</vt:lpstr>
    </vt:vector>
  </TitlesOfParts>
  <Company>VTT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Kiviluoma Juha</dc:creator>
  <cp:lastModifiedBy>Kiviluoma Juha</cp:lastModifiedBy>
  <cp:revision>43</cp:revision>
  <cp:lastPrinted>2021-09-16T05:42:33Z</cp:lastPrinted>
  <dcterms:created xsi:type="dcterms:W3CDTF">2021-09-13T13:48:46Z</dcterms:created>
  <dcterms:modified xsi:type="dcterms:W3CDTF">2021-12-04T07:43:51Z</dcterms:modified>
</cp:coreProperties>
</file>